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74" r:id="rId9"/>
    <p:sldId id="275" r:id="rId10"/>
    <p:sldId id="273" r:id="rId11"/>
    <p:sldId id="261" r:id="rId12"/>
    <p:sldId id="277" r:id="rId13"/>
    <p:sldId id="278" r:id="rId14"/>
    <p:sldId id="276" r:id="rId15"/>
    <p:sldId id="279" r:id="rId16"/>
    <p:sldId id="260" r:id="rId17"/>
    <p:sldId id="262" r:id="rId18"/>
    <p:sldId id="263" r:id="rId19"/>
    <p:sldId id="264" r:id="rId20"/>
    <p:sldId id="265" r:id="rId21"/>
    <p:sldId id="266" r:id="rId22"/>
    <p:sldId id="267" r:id="rId23"/>
    <p:sldId id="268" r:id="rId24"/>
    <p:sldId id="270" r:id="rId25"/>
    <p:sldId id="271" r:id="rId26"/>
    <p:sldId id="272" r:id="rId27"/>
  </p:sldIdLst>
  <p:sldSz cx="18288000" cy="10287000"/>
  <p:notesSz cx="6858000" cy="9144000"/>
  <p:embeddedFontLst>
    <p:embeddedFont>
      <p:font typeface="Cabin Sketch" panose="020B0604020202020204" charset="0"/>
      <p:regular r:id="rId28"/>
    </p:embeddedFont>
    <p:embeddedFont>
      <p:font typeface="Canva Sans" panose="020B0604020202020204" charset="0"/>
      <p:regular r:id="rId29"/>
    </p:embeddedFont>
    <p:embeddedFont>
      <p:font typeface="Canva Sans Bold" panose="020B0604020202020204" charset="0"/>
      <p:regular r:id="rId30"/>
    </p:embeddedFont>
    <p:embeddedFont>
      <p:font typeface="Canva Sans Bold Italics" panose="020B0604020202020204" charset="0"/>
      <p:regular r:id="rId31"/>
    </p:embeddedFont>
    <p:embeddedFont>
      <p:font typeface="Caveat Brush" pitchFamily="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4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44670-CCAC-498B-B0EF-BE451D60175C}" v="1" dt="2025-04-06T03:36:28.961"/>
    <p1510:client id="{F4A2014A-816F-E402-9AF9-3AF0F72B5C2B}" v="1355" dt="2025-04-07T16:53:36.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2" d="100"/>
          <a:sy n="62" d="100"/>
        </p:scale>
        <p:origin x="1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 Haleigh" userId="dfc8e91e-0ddc-430f-828f-92a306d8ca33" providerId="ADAL" clId="{03F42A5E-C0A2-4856-B202-46A124283F28}"/>
    <pc:docChg chg="undo custSel addSld delSld modSld sldOrd">
      <pc:chgData name="Harris, Haleigh" userId="dfc8e91e-0ddc-430f-828f-92a306d8ca33" providerId="ADAL" clId="{03F42A5E-C0A2-4856-B202-46A124283F28}" dt="2025-03-25T23:16:23.395" v="64" actId="1076"/>
      <pc:docMkLst>
        <pc:docMk/>
      </pc:docMkLst>
      <pc:sldChg chg="addSp delSp modSp add del mod">
        <pc:chgData name="Harris, Haleigh" userId="dfc8e91e-0ddc-430f-828f-92a306d8ca33" providerId="ADAL" clId="{03F42A5E-C0A2-4856-B202-46A124283F28}" dt="2025-03-25T23:16:23.395" v="64" actId="1076"/>
        <pc:sldMkLst>
          <pc:docMk/>
          <pc:sldMk cId="0" sldId="256"/>
        </pc:sldMkLst>
        <pc:spChg chg="mod">
          <ac:chgData name="Harris, Haleigh" userId="dfc8e91e-0ddc-430f-828f-92a306d8ca33" providerId="ADAL" clId="{03F42A5E-C0A2-4856-B202-46A124283F28}" dt="2025-03-25T23:16:23.395" v="64" actId="1076"/>
          <ac:spMkLst>
            <pc:docMk/>
            <pc:sldMk cId="0" sldId="256"/>
            <ac:spMk id="2" creationId="{00000000-0000-0000-0000-000000000000}"/>
          </ac:spMkLst>
        </pc:spChg>
        <pc:spChg chg="del">
          <ac:chgData name="Harris, Haleigh" userId="dfc8e91e-0ddc-430f-828f-92a306d8ca33" providerId="ADAL" clId="{03F42A5E-C0A2-4856-B202-46A124283F28}" dt="2025-03-25T18:01:05.253" v="23" actId="478"/>
          <ac:spMkLst>
            <pc:docMk/>
            <pc:sldMk cId="0" sldId="256"/>
            <ac:spMk id="5" creationId="{00000000-0000-0000-0000-000000000000}"/>
          </ac:spMkLst>
        </pc:spChg>
        <pc:spChg chg="mod">
          <ac:chgData name="Harris, Haleigh" userId="dfc8e91e-0ddc-430f-828f-92a306d8ca33" providerId="ADAL" clId="{03F42A5E-C0A2-4856-B202-46A124283F28}" dt="2025-03-25T17:07:34.268" v="15" actId="1076"/>
          <ac:spMkLst>
            <pc:docMk/>
            <pc:sldMk cId="0" sldId="256"/>
            <ac:spMk id="6" creationId="{00000000-0000-0000-0000-000000000000}"/>
          </ac:spMkLst>
        </pc:spChg>
        <pc:spChg chg="del">
          <ac:chgData name="Harris, Haleigh" userId="dfc8e91e-0ddc-430f-828f-92a306d8ca33" providerId="ADAL" clId="{03F42A5E-C0A2-4856-B202-46A124283F28}" dt="2025-03-25T23:16:12.737" v="58" actId="478"/>
          <ac:spMkLst>
            <pc:docMk/>
            <pc:sldMk cId="0" sldId="256"/>
            <ac:spMk id="8" creationId="{00000000-0000-0000-0000-000000000000}"/>
          </ac:spMkLst>
        </pc:spChg>
        <pc:spChg chg="add mod">
          <ac:chgData name="Harris, Haleigh" userId="dfc8e91e-0ddc-430f-828f-92a306d8ca33" providerId="ADAL" clId="{03F42A5E-C0A2-4856-B202-46A124283F28}" dt="2025-03-25T18:01:23.899" v="26" actId="1076"/>
          <ac:spMkLst>
            <pc:docMk/>
            <pc:sldMk cId="0" sldId="256"/>
            <ac:spMk id="9" creationId="{9089459A-5AD4-4DB5-CF2A-AC1DE5E79245}"/>
          </ac:spMkLst>
        </pc:spChg>
        <pc:picChg chg="add mod">
          <ac:chgData name="Harris, Haleigh" userId="dfc8e91e-0ddc-430f-828f-92a306d8ca33" providerId="ADAL" clId="{03F42A5E-C0A2-4856-B202-46A124283F28}" dt="2025-03-25T23:16:20.654" v="63" actId="962"/>
          <ac:picMkLst>
            <pc:docMk/>
            <pc:sldMk cId="0" sldId="256"/>
            <ac:picMk id="11" creationId="{7973700E-97B8-64E7-028B-6BD7D1C99FA0}"/>
          </ac:picMkLst>
        </pc:picChg>
      </pc:sldChg>
      <pc:sldChg chg="addSp delSp modSp mod">
        <pc:chgData name="Harris, Haleigh" userId="dfc8e91e-0ddc-430f-828f-92a306d8ca33" providerId="ADAL" clId="{03F42A5E-C0A2-4856-B202-46A124283F28}" dt="2025-03-25T23:13:46.704" v="57" actId="1076"/>
        <pc:sldMkLst>
          <pc:docMk/>
          <pc:sldMk cId="0" sldId="258"/>
        </pc:sldMkLst>
        <pc:spChg chg="mod">
          <ac:chgData name="Harris, Haleigh" userId="dfc8e91e-0ddc-430f-828f-92a306d8ca33" providerId="ADAL" clId="{03F42A5E-C0A2-4856-B202-46A124283F28}" dt="2025-03-25T23:13:31.335" v="52" actId="962"/>
          <ac:spMkLst>
            <pc:docMk/>
            <pc:sldMk cId="0" sldId="258"/>
            <ac:spMk id="2" creationId="{00000000-0000-0000-0000-000000000000}"/>
          </ac:spMkLst>
        </pc:spChg>
        <pc:spChg chg="del">
          <ac:chgData name="Harris, Haleigh" userId="dfc8e91e-0ddc-430f-828f-92a306d8ca33" providerId="ADAL" clId="{03F42A5E-C0A2-4856-B202-46A124283F28}" dt="2025-03-25T23:13:44.749" v="56" actId="478"/>
          <ac:spMkLst>
            <pc:docMk/>
            <pc:sldMk cId="0" sldId="258"/>
            <ac:spMk id="5" creationId="{00000000-0000-0000-0000-000000000000}"/>
          </ac:spMkLst>
        </pc:spChg>
        <pc:picChg chg="add mod">
          <ac:chgData name="Harris, Haleigh" userId="dfc8e91e-0ddc-430f-828f-92a306d8ca33" providerId="ADAL" clId="{03F42A5E-C0A2-4856-B202-46A124283F28}" dt="2025-03-25T23:13:46.704" v="57" actId="1076"/>
          <ac:picMkLst>
            <pc:docMk/>
            <pc:sldMk cId="0" sldId="258"/>
            <ac:picMk id="11" creationId="{19B73C41-E392-582A-8B1F-D151F3F7B0BB}"/>
          </ac:picMkLst>
        </pc:picChg>
      </pc:sldChg>
      <pc:sldChg chg="addSp delSp modSp mod ord">
        <pc:chgData name="Harris, Haleigh" userId="dfc8e91e-0ddc-430f-828f-92a306d8ca33" providerId="ADAL" clId="{03F42A5E-C0A2-4856-B202-46A124283F28}" dt="2025-03-25T19:24:21.441" v="49" actId="1582"/>
        <pc:sldMkLst>
          <pc:docMk/>
          <pc:sldMk cId="0" sldId="269"/>
        </pc:sldMkLst>
        <pc:spChg chg="del">
          <ac:chgData name="Harris, Haleigh" userId="dfc8e91e-0ddc-430f-828f-92a306d8ca33" providerId="ADAL" clId="{03F42A5E-C0A2-4856-B202-46A124283F28}" dt="2025-03-25T19:23:39.692" v="41" actId="478"/>
          <ac:spMkLst>
            <pc:docMk/>
            <pc:sldMk cId="0" sldId="269"/>
            <ac:spMk id="3" creationId="{00000000-0000-0000-0000-000000000000}"/>
          </ac:spMkLst>
        </pc:spChg>
        <pc:spChg chg="mod">
          <ac:chgData name="Harris, Haleigh" userId="dfc8e91e-0ddc-430f-828f-92a306d8ca33" providerId="ADAL" clId="{03F42A5E-C0A2-4856-B202-46A124283F28}" dt="2025-03-25T19:23:27.837" v="39" actId="20577"/>
          <ac:spMkLst>
            <pc:docMk/>
            <pc:sldMk cId="0" sldId="269"/>
            <ac:spMk id="4" creationId="{00000000-0000-0000-0000-000000000000}"/>
          </ac:spMkLst>
        </pc:spChg>
        <pc:spChg chg="del">
          <ac:chgData name="Harris, Haleigh" userId="dfc8e91e-0ddc-430f-828f-92a306d8ca33" providerId="ADAL" clId="{03F42A5E-C0A2-4856-B202-46A124283F28}" dt="2025-03-25T19:23:44.587" v="42" actId="478"/>
          <ac:spMkLst>
            <pc:docMk/>
            <pc:sldMk cId="0" sldId="269"/>
            <ac:spMk id="5" creationId="{00000000-0000-0000-0000-000000000000}"/>
          </ac:spMkLst>
        </pc:spChg>
        <pc:spChg chg="del">
          <ac:chgData name="Harris, Haleigh" userId="dfc8e91e-0ddc-430f-828f-92a306d8ca33" providerId="ADAL" clId="{03F42A5E-C0A2-4856-B202-46A124283F28}" dt="2025-03-25T19:23:47.297" v="43" actId="478"/>
          <ac:spMkLst>
            <pc:docMk/>
            <pc:sldMk cId="0" sldId="269"/>
            <ac:spMk id="6" creationId="{00000000-0000-0000-0000-000000000000}"/>
          </ac:spMkLst>
        </pc:spChg>
        <pc:spChg chg="del">
          <ac:chgData name="Harris, Haleigh" userId="dfc8e91e-0ddc-430f-828f-92a306d8ca33" providerId="ADAL" clId="{03F42A5E-C0A2-4856-B202-46A124283F28}" dt="2025-03-25T19:23:49.078" v="44" actId="478"/>
          <ac:spMkLst>
            <pc:docMk/>
            <pc:sldMk cId="0" sldId="269"/>
            <ac:spMk id="7" creationId="{00000000-0000-0000-0000-000000000000}"/>
          </ac:spMkLst>
        </pc:spChg>
        <pc:spChg chg="mod">
          <ac:chgData name="Harris, Haleigh" userId="dfc8e91e-0ddc-430f-828f-92a306d8ca33" providerId="ADAL" clId="{03F42A5E-C0A2-4856-B202-46A124283F28}" dt="2025-03-25T19:23:35.742" v="40" actId="1076"/>
          <ac:spMkLst>
            <pc:docMk/>
            <pc:sldMk cId="0" sldId="269"/>
            <ac:spMk id="9" creationId="{00000000-0000-0000-0000-000000000000}"/>
          </ac:spMkLst>
        </pc:spChg>
        <pc:spChg chg="add mod">
          <ac:chgData name="Harris, Haleigh" userId="dfc8e91e-0ddc-430f-828f-92a306d8ca33" providerId="ADAL" clId="{03F42A5E-C0A2-4856-B202-46A124283F28}" dt="2025-03-25T19:24:21.441" v="49" actId="1582"/>
          <ac:spMkLst>
            <pc:docMk/>
            <pc:sldMk cId="0" sldId="269"/>
            <ac:spMk id="10" creationId="{6FCBA79E-49BF-CDEA-692E-4A5DDA898D58}"/>
          </ac:spMkLst>
        </pc:spChg>
      </pc:sldChg>
      <pc:sldChg chg="addSp delSp">
        <pc:chgData name="Harris, Haleigh" userId="dfc8e91e-0ddc-430f-828f-92a306d8ca33" providerId="ADAL" clId="{03F42A5E-C0A2-4856-B202-46A124283F28}" dt="2025-03-25T17:09:22.604" v="17" actId="478"/>
        <pc:sldMkLst>
          <pc:docMk/>
          <pc:sldMk cId="0" sldId="272"/>
        </pc:sldMkLst>
        <pc:spChg chg="del">
          <ac:chgData name="Harris, Haleigh" userId="dfc8e91e-0ddc-430f-828f-92a306d8ca33" providerId="ADAL" clId="{03F42A5E-C0A2-4856-B202-46A124283F28}" dt="2025-03-25T17:09:22.604" v="17" actId="478"/>
          <ac:spMkLst>
            <pc:docMk/>
            <pc:sldMk cId="0" sldId="272"/>
            <ac:spMk id="2" creationId="{00000000-0000-0000-0000-000000000000}"/>
          </ac:spMkLst>
        </pc:spChg>
        <pc:picChg chg="add del">
          <ac:chgData name="Harris, Haleigh" userId="dfc8e91e-0ddc-430f-828f-92a306d8ca33" providerId="ADAL" clId="{03F42A5E-C0A2-4856-B202-46A124283F28}" dt="2025-03-25T17:09:22.604" v="17" actId="478"/>
          <ac:picMkLst>
            <pc:docMk/>
            <pc:sldMk cId="0" sldId="272"/>
            <ac:picMk id="1026" creationId="{86739530-1A9D-29A7-689D-408B0BEA5397}"/>
          </ac:picMkLst>
        </pc:picChg>
      </pc:sldChg>
    </pc:docChg>
  </pc:docChgLst>
  <pc:docChgLst>
    <pc:chgData name="McVey, Brayden" userId="S::btm8643@utulsa.edu::3118f80b-82b9-405e-935d-be1d68590bf1" providerId="AD" clId="Web-{F4A2014A-816F-E402-9AF9-3AF0F72B5C2B}"/>
    <pc:docChg chg="addSld delSld modSld sldOrd">
      <pc:chgData name="McVey, Brayden" userId="S::btm8643@utulsa.edu::3118f80b-82b9-405e-935d-be1d68590bf1" providerId="AD" clId="Web-{F4A2014A-816F-E402-9AF9-3AF0F72B5C2B}" dt="2025-04-07T16:53:36.651" v="799"/>
      <pc:docMkLst>
        <pc:docMk/>
      </pc:docMkLst>
      <pc:sldChg chg="modSp">
        <pc:chgData name="McVey, Brayden" userId="S::btm8643@utulsa.edu::3118f80b-82b9-405e-935d-be1d68590bf1" providerId="AD" clId="Web-{F4A2014A-816F-E402-9AF9-3AF0F72B5C2B}" dt="2025-04-07T15:36:32.152" v="27" actId="20577"/>
        <pc:sldMkLst>
          <pc:docMk/>
          <pc:sldMk cId="0" sldId="256"/>
        </pc:sldMkLst>
        <pc:spChg chg="mod">
          <ac:chgData name="McVey, Brayden" userId="S::btm8643@utulsa.edu::3118f80b-82b9-405e-935d-be1d68590bf1" providerId="AD" clId="Web-{F4A2014A-816F-E402-9AF9-3AF0F72B5C2B}" dt="2025-04-07T15:36:05.887" v="24" actId="1076"/>
          <ac:spMkLst>
            <pc:docMk/>
            <pc:sldMk cId="0" sldId="256"/>
            <ac:spMk id="3" creationId="{00000000-0000-0000-0000-000000000000}"/>
          </ac:spMkLst>
        </pc:spChg>
        <pc:spChg chg="mod">
          <ac:chgData name="McVey, Brayden" userId="S::btm8643@utulsa.edu::3118f80b-82b9-405e-935d-be1d68590bf1" providerId="AD" clId="Web-{F4A2014A-816F-E402-9AF9-3AF0F72B5C2B}" dt="2025-04-07T15:36:32.152" v="27" actId="20577"/>
          <ac:spMkLst>
            <pc:docMk/>
            <pc:sldMk cId="0" sldId="256"/>
            <ac:spMk id="6" creationId="{00000000-0000-0000-0000-000000000000}"/>
          </ac:spMkLst>
        </pc:spChg>
      </pc:sldChg>
      <pc:sldChg chg="modSp">
        <pc:chgData name="McVey, Brayden" userId="S::btm8643@utulsa.edu::3118f80b-82b9-405e-935d-be1d68590bf1" providerId="AD" clId="Web-{F4A2014A-816F-E402-9AF9-3AF0F72B5C2B}" dt="2025-04-07T16:50:42.450" v="760" actId="20577"/>
        <pc:sldMkLst>
          <pc:docMk/>
          <pc:sldMk cId="0" sldId="257"/>
        </pc:sldMkLst>
        <pc:spChg chg="mod">
          <ac:chgData name="McVey, Brayden" userId="S::btm8643@utulsa.edu::3118f80b-82b9-405e-935d-be1d68590bf1" providerId="AD" clId="Web-{F4A2014A-816F-E402-9AF9-3AF0F72B5C2B}" dt="2025-04-07T15:37:29.651" v="33" actId="20577"/>
          <ac:spMkLst>
            <pc:docMk/>
            <pc:sldMk cId="0" sldId="257"/>
            <ac:spMk id="12" creationId="{00000000-0000-0000-0000-000000000000}"/>
          </ac:spMkLst>
        </pc:spChg>
        <pc:spChg chg="mod">
          <ac:chgData name="McVey, Brayden" userId="S::btm8643@utulsa.edu::3118f80b-82b9-405e-935d-be1d68590bf1" providerId="AD" clId="Web-{F4A2014A-816F-E402-9AF9-3AF0F72B5C2B}" dt="2025-04-07T15:38:45.900" v="64" actId="20577"/>
          <ac:spMkLst>
            <pc:docMk/>
            <pc:sldMk cId="0" sldId="257"/>
            <ac:spMk id="13" creationId="{00000000-0000-0000-0000-000000000000}"/>
          </ac:spMkLst>
        </pc:spChg>
        <pc:spChg chg="mod">
          <ac:chgData name="McVey, Brayden" userId="S::btm8643@utulsa.edu::3118f80b-82b9-405e-935d-be1d68590bf1" providerId="AD" clId="Web-{F4A2014A-816F-E402-9AF9-3AF0F72B5C2B}" dt="2025-04-07T15:38:20.557" v="60" actId="20577"/>
          <ac:spMkLst>
            <pc:docMk/>
            <pc:sldMk cId="0" sldId="257"/>
            <ac:spMk id="14" creationId="{00000000-0000-0000-0000-000000000000}"/>
          </ac:spMkLst>
        </pc:spChg>
        <pc:spChg chg="mod">
          <ac:chgData name="McVey, Brayden" userId="S::btm8643@utulsa.edu::3118f80b-82b9-405e-935d-be1d68590bf1" providerId="AD" clId="Web-{F4A2014A-816F-E402-9AF9-3AF0F72B5C2B}" dt="2025-04-07T16:50:30.059" v="758" actId="20577"/>
          <ac:spMkLst>
            <pc:docMk/>
            <pc:sldMk cId="0" sldId="257"/>
            <ac:spMk id="15" creationId="{00000000-0000-0000-0000-000000000000}"/>
          </ac:spMkLst>
        </pc:spChg>
        <pc:spChg chg="mod">
          <ac:chgData name="McVey, Brayden" userId="S::btm8643@utulsa.edu::3118f80b-82b9-405e-935d-be1d68590bf1" providerId="AD" clId="Web-{F4A2014A-816F-E402-9AF9-3AF0F72B5C2B}" dt="2025-04-07T16:50:42.450" v="760" actId="20577"/>
          <ac:spMkLst>
            <pc:docMk/>
            <pc:sldMk cId="0" sldId="257"/>
            <ac:spMk id="16" creationId="{00000000-0000-0000-0000-000000000000}"/>
          </ac:spMkLst>
        </pc:spChg>
      </pc:sldChg>
      <pc:sldChg chg="mod modShow">
        <pc:chgData name="McVey, Brayden" userId="S::btm8643@utulsa.edu::3118f80b-82b9-405e-935d-be1d68590bf1" providerId="AD" clId="Web-{F4A2014A-816F-E402-9AF9-3AF0F72B5C2B}" dt="2025-04-07T15:56:46.272" v="69"/>
        <pc:sldMkLst>
          <pc:docMk/>
          <pc:sldMk cId="0" sldId="258"/>
        </pc:sldMkLst>
      </pc:sldChg>
      <pc:sldChg chg="addSp delSp modSp">
        <pc:chgData name="McVey, Brayden" userId="S::btm8643@utulsa.edu::3118f80b-82b9-405e-935d-be1d68590bf1" providerId="AD" clId="Web-{F4A2014A-816F-E402-9AF9-3AF0F72B5C2B}" dt="2025-04-07T16:18:48.590" v="308" actId="20577"/>
        <pc:sldMkLst>
          <pc:docMk/>
          <pc:sldMk cId="0" sldId="259"/>
        </pc:sldMkLst>
        <pc:spChg chg="mod">
          <ac:chgData name="McVey, Brayden" userId="S::btm8643@utulsa.edu::3118f80b-82b9-405e-935d-be1d68590bf1" providerId="AD" clId="Web-{F4A2014A-816F-E402-9AF9-3AF0F72B5C2B}" dt="2025-04-07T15:57:15.584" v="71" actId="20577"/>
          <ac:spMkLst>
            <pc:docMk/>
            <pc:sldMk cId="0" sldId="259"/>
            <ac:spMk id="3" creationId="{00000000-0000-0000-0000-000000000000}"/>
          </ac:spMkLst>
        </pc:spChg>
        <pc:spChg chg="mod">
          <ac:chgData name="McVey, Brayden" userId="S::btm8643@utulsa.edu::3118f80b-82b9-405e-935d-be1d68590bf1" providerId="AD" clId="Web-{F4A2014A-816F-E402-9AF9-3AF0F72B5C2B}" dt="2025-04-07T15:58:31.115" v="77" actId="20577"/>
          <ac:spMkLst>
            <pc:docMk/>
            <pc:sldMk cId="0" sldId="259"/>
            <ac:spMk id="4" creationId="{00000000-0000-0000-0000-000000000000}"/>
          </ac:spMkLst>
        </pc:spChg>
        <pc:spChg chg="mod">
          <ac:chgData name="McVey, Brayden" userId="S::btm8643@utulsa.edu::3118f80b-82b9-405e-935d-be1d68590bf1" providerId="AD" clId="Web-{F4A2014A-816F-E402-9AF9-3AF0F72B5C2B}" dt="2025-04-07T16:18:48.590" v="308" actId="20577"/>
          <ac:spMkLst>
            <pc:docMk/>
            <pc:sldMk cId="0" sldId="259"/>
            <ac:spMk id="5" creationId="{00000000-0000-0000-0000-000000000000}"/>
          </ac:spMkLst>
        </pc:spChg>
        <pc:spChg chg="mod">
          <ac:chgData name="McVey, Brayden" userId="S::btm8643@utulsa.edu::3118f80b-82b9-405e-935d-be1d68590bf1" providerId="AD" clId="Web-{F4A2014A-816F-E402-9AF9-3AF0F72B5C2B}" dt="2025-04-07T16:03:07.050" v="175" actId="1076"/>
          <ac:spMkLst>
            <pc:docMk/>
            <pc:sldMk cId="0" sldId="259"/>
            <ac:spMk id="6" creationId="{00000000-0000-0000-0000-000000000000}"/>
          </ac:spMkLst>
        </pc:spChg>
        <pc:spChg chg="del">
          <ac:chgData name="McVey, Brayden" userId="S::btm8643@utulsa.edu::3118f80b-82b9-405e-935d-be1d68590bf1" providerId="AD" clId="Web-{F4A2014A-816F-E402-9AF9-3AF0F72B5C2B}" dt="2025-04-07T16:00:36.707" v="118"/>
          <ac:spMkLst>
            <pc:docMk/>
            <pc:sldMk cId="0" sldId="259"/>
            <ac:spMk id="7" creationId="{00000000-0000-0000-0000-000000000000}"/>
          </ac:spMkLst>
        </pc:spChg>
        <pc:spChg chg="mod">
          <ac:chgData name="McVey, Brayden" userId="S::btm8643@utulsa.edu::3118f80b-82b9-405e-935d-be1d68590bf1" providerId="AD" clId="Web-{F4A2014A-816F-E402-9AF9-3AF0F72B5C2B}" dt="2025-04-07T16:06:37.220" v="190" actId="1076"/>
          <ac:spMkLst>
            <pc:docMk/>
            <pc:sldMk cId="0" sldId="259"/>
            <ac:spMk id="8" creationId="{00000000-0000-0000-0000-000000000000}"/>
          </ac:spMkLst>
        </pc:spChg>
        <pc:spChg chg="del">
          <ac:chgData name="McVey, Brayden" userId="S::btm8643@utulsa.edu::3118f80b-82b9-405e-935d-be1d68590bf1" providerId="AD" clId="Web-{F4A2014A-816F-E402-9AF9-3AF0F72B5C2B}" dt="2025-04-07T16:05:32.768" v="180"/>
          <ac:spMkLst>
            <pc:docMk/>
            <pc:sldMk cId="0" sldId="259"/>
            <ac:spMk id="9" creationId="{00000000-0000-0000-0000-000000000000}"/>
          </ac:spMkLst>
        </pc:spChg>
        <pc:spChg chg="del">
          <ac:chgData name="McVey, Brayden" userId="S::btm8643@utulsa.edu::3118f80b-82b9-405e-935d-be1d68590bf1" providerId="AD" clId="Web-{F4A2014A-816F-E402-9AF9-3AF0F72B5C2B}" dt="2025-04-07T16:05:32.768" v="179"/>
          <ac:spMkLst>
            <pc:docMk/>
            <pc:sldMk cId="0" sldId="259"/>
            <ac:spMk id="10" creationId="{00000000-0000-0000-0000-000000000000}"/>
          </ac:spMkLst>
        </pc:spChg>
        <pc:spChg chg="del">
          <ac:chgData name="McVey, Brayden" userId="S::btm8643@utulsa.edu::3118f80b-82b9-405e-935d-be1d68590bf1" providerId="AD" clId="Web-{F4A2014A-816F-E402-9AF9-3AF0F72B5C2B}" dt="2025-04-07T16:05:32.768" v="178"/>
          <ac:spMkLst>
            <pc:docMk/>
            <pc:sldMk cId="0" sldId="259"/>
            <ac:spMk id="11" creationId="{00000000-0000-0000-0000-000000000000}"/>
          </ac:spMkLst>
        </pc:spChg>
        <pc:spChg chg="del">
          <ac:chgData name="McVey, Brayden" userId="S::btm8643@utulsa.edu::3118f80b-82b9-405e-935d-be1d68590bf1" providerId="AD" clId="Web-{F4A2014A-816F-E402-9AF9-3AF0F72B5C2B}" dt="2025-04-07T16:05:32.768" v="177"/>
          <ac:spMkLst>
            <pc:docMk/>
            <pc:sldMk cId="0" sldId="259"/>
            <ac:spMk id="12" creationId="{00000000-0000-0000-0000-000000000000}"/>
          </ac:spMkLst>
        </pc:spChg>
        <pc:picChg chg="add mod modCrop">
          <ac:chgData name="McVey, Brayden" userId="S::btm8643@utulsa.edu::3118f80b-82b9-405e-935d-be1d68590bf1" providerId="AD" clId="Web-{F4A2014A-816F-E402-9AF9-3AF0F72B5C2B}" dt="2025-04-07T16:07:45.501" v="194" actId="1076"/>
          <ac:picMkLst>
            <pc:docMk/>
            <pc:sldMk cId="0" sldId="259"/>
            <ac:picMk id="15" creationId="{6CDAE976-8C26-ED10-DE14-4632F57A8484}"/>
          </ac:picMkLst>
        </pc:picChg>
      </pc:sldChg>
      <pc:sldChg chg="mod modShow">
        <pc:chgData name="McVey, Brayden" userId="S::btm8643@utulsa.edu::3118f80b-82b9-405e-935d-be1d68590bf1" providerId="AD" clId="Web-{F4A2014A-816F-E402-9AF9-3AF0F72B5C2B}" dt="2025-04-07T16:50:10.747" v="754"/>
        <pc:sldMkLst>
          <pc:docMk/>
          <pc:sldMk cId="0" sldId="260"/>
        </pc:sldMkLst>
      </pc:sldChg>
      <pc:sldChg chg="delSp modSp ord">
        <pc:chgData name="McVey, Brayden" userId="S::btm8643@utulsa.edu::3118f80b-82b9-405e-935d-be1d68590bf1" providerId="AD" clId="Web-{F4A2014A-816F-E402-9AF9-3AF0F72B5C2B}" dt="2025-04-07T16:35:51.675" v="507" actId="1076"/>
        <pc:sldMkLst>
          <pc:docMk/>
          <pc:sldMk cId="0" sldId="261"/>
        </pc:sldMkLst>
        <pc:spChg chg="mod">
          <ac:chgData name="McVey, Brayden" userId="S::btm8643@utulsa.edu::3118f80b-82b9-405e-935d-be1d68590bf1" providerId="AD" clId="Web-{F4A2014A-816F-E402-9AF9-3AF0F72B5C2B}" dt="2025-04-07T16:32:17.646" v="449" actId="14100"/>
          <ac:spMkLst>
            <pc:docMk/>
            <pc:sldMk cId="0" sldId="261"/>
            <ac:spMk id="3" creationId="{00000000-0000-0000-0000-000000000000}"/>
          </ac:spMkLst>
        </pc:spChg>
        <pc:spChg chg="mod">
          <ac:chgData name="McVey, Brayden" userId="S::btm8643@utulsa.edu::3118f80b-82b9-405e-935d-be1d68590bf1" providerId="AD" clId="Web-{F4A2014A-816F-E402-9AF9-3AF0F72B5C2B}" dt="2025-04-07T16:32:24.240" v="450" actId="14100"/>
          <ac:spMkLst>
            <pc:docMk/>
            <pc:sldMk cId="0" sldId="261"/>
            <ac:spMk id="4" creationId="{00000000-0000-0000-0000-000000000000}"/>
          </ac:spMkLst>
        </pc:spChg>
        <pc:spChg chg="mod">
          <ac:chgData name="McVey, Brayden" userId="S::btm8643@utulsa.edu::3118f80b-82b9-405e-935d-be1d68590bf1" providerId="AD" clId="Web-{F4A2014A-816F-E402-9AF9-3AF0F72B5C2B}" dt="2025-04-07T16:32:42.521" v="452" actId="14100"/>
          <ac:spMkLst>
            <pc:docMk/>
            <pc:sldMk cId="0" sldId="261"/>
            <ac:spMk id="5" creationId="{00000000-0000-0000-0000-000000000000}"/>
          </ac:spMkLst>
        </pc:spChg>
        <pc:spChg chg="mod">
          <ac:chgData name="McVey, Brayden" userId="S::btm8643@utulsa.edu::3118f80b-82b9-405e-935d-be1d68590bf1" providerId="AD" clId="Web-{F4A2014A-816F-E402-9AF9-3AF0F72B5C2B}" dt="2025-04-07T16:28:59.694" v="412" actId="1076"/>
          <ac:spMkLst>
            <pc:docMk/>
            <pc:sldMk cId="0" sldId="261"/>
            <ac:spMk id="6" creationId="{00000000-0000-0000-0000-000000000000}"/>
          </ac:spMkLst>
        </pc:spChg>
        <pc:spChg chg="mod">
          <ac:chgData name="McVey, Brayden" userId="S::btm8643@utulsa.edu::3118f80b-82b9-405e-935d-be1d68590bf1" providerId="AD" clId="Web-{F4A2014A-816F-E402-9AF9-3AF0F72B5C2B}" dt="2025-04-07T16:29:30.225" v="431" actId="20577"/>
          <ac:spMkLst>
            <pc:docMk/>
            <pc:sldMk cId="0" sldId="261"/>
            <ac:spMk id="7" creationId="{00000000-0000-0000-0000-000000000000}"/>
          </ac:spMkLst>
        </pc:spChg>
        <pc:spChg chg="mod">
          <ac:chgData name="McVey, Brayden" userId="S::btm8643@utulsa.edu::3118f80b-82b9-405e-935d-be1d68590bf1" providerId="AD" clId="Web-{F4A2014A-816F-E402-9AF9-3AF0F72B5C2B}" dt="2025-04-07T16:29:33.491" v="432" actId="20577"/>
          <ac:spMkLst>
            <pc:docMk/>
            <pc:sldMk cId="0" sldId="261"/>
            <ac:spMk id="8" creationId="{00000000-0000-0000-0000-000000000000}"/>
          </ac:spMkLst>
        </pc:spChg>
        <pc:spChg chg="mod">
          <ac:chgData name="McVey, Brayden" userId="S::btm8643@utulsa.edu::3118f80b-82b9-405e-935d-be1d68590bf1" providerId="AD" clId="Web-{F4A2014A-816F-E402-9AF9-3AF0F72B5C2B}" dt="2025-04-07T16:29:45.600" v="435" actId="20577"/>
          <ac:spMkLst>
            <pc:docMk/>
            <pc:sldMk cId="0" sldId="261"/>
            <ac:spMk id="9" creationId="{00000000-0000-0000-0000-000000000000}"/>
          </ac:spMkLst>
        </pc:spChg>
        <pc:spChg chg="mod">
          <ac:chgData name="McVey, Brayden" userId="S::btm8643@utulsa.edu::3118f80b-82b9-405e-935d-be1d68590bf1" providerId="AD" clId="Web-{F4A2014A-816F-E402-9AF9-3AF0F72B5C2B}" dt="2025-04-07T16:34:57.238" v="492" actId="1076"/>
          <ac:spMkLst>
            <pc:docMk/>
            <pc:sldMk cId="0" sldId="261"/>
            <ac:spMk id="10" creationId="{00000000-0000-0000-0000-000000000000}"/>
          </ac:spMkLst>
        </pc:spChg>
        <pc:spChg chg="mod">
          <ac:chgData name="McVey, Brayden" userId="S::btm8643@utulsa.edu::3118f80b-82b9-405e-935d-be1d68590bf1" providerId="AD" clId="Web-{F4A2014A-816F-E402-9AF9-3AF0F72B5C2B}" dt="2025-04-07T16:34:30.926" v="485" actId="1076"/>
          <ac:spMkLst>
            <pc:docMk/>
            <pc:sldMk cId="0" sldId="261"/>
            <ac:spMk id="11" creationId="{00000000-0000-0000-0000-000000000000}"/>
          </ac:spMkLst>
        </pc:spChg>
        <pc:spChg chg="mod">
          <ac:chgData name="McVey, Brayden" userId="S::btm8643@utulsa.edu::3118f80b-82b9-405e-935d-be1d68590bf1" providerId="AD" clId="Web-{F4A2014A-816F-E402-9AF9-3AF0F72B5C2B}" dt="2025-04-07T16:35:51.675" v="507" actId="1076"/>
          <ac:spMkLst>
            <pc:docMk/>
            <pc:sldMk cId="0" sldId="261"/>
            <ac:spMk id="12" creationId="{00000000-0000-0000-0000-000000000000}"/>
          </ac:spMkLst>
        </pc:spChg>
        <pc:spChg chg="del mod">
          <ac:chgData name="McVey, Brayden" userId="S::btm8643@utulsa.edu::3118f80b-82b9-405e-935d-be1d68590bf1" providerId="AD" clId="Web-{F4A2014A-816F-E402-9AF9-3AF0F72B5C2B}" dt="2025-04-07T16:32:03.287" v="446"/>
          <ac:spMkLst>
            <pc:docMk/>
            <pc:sldMk cId="0" sldId="261"/>
            <ac:spMk id="13" creationId="{00000000-0000-0000-0000-000000000000}"/>
          </ac:spMkLst>
        </pc:spChg>
        <pc:spChg chg="del mod">
          <ac:chgData name="McVey, Brayden" userId="S::btm8643@utulsa.edu::3118f80b-82b9-405e-935d-be1d68590bf1" providerId="AD" clId="Web-{F4A2014A-816F-E402-9AF9-3AF0F72B5C2B}" dt="2025-04-07T16:32:47.380" v="455"/>
          <ac:spMkLst>
            <pc:docMk/>
            <pc:sldMk cId="0" sldId="261"/>
            <ac:spMk id="14" creationId="{00000000-0000-0000-0000-000000000000}"/>
          </ac:spMkLst>
        </pc:spChg>
        <pc:spChg chg="del mod">
          <ac:chgData name="McVey, Brayden" userId="S::btm8643@utulsa.edu::3118f80b-82b9-405e-935d-be1d68590bf1" providerId="AD" clId="Web-{F4A2014A-816F-E402-9AF9-3AF0F72B5C2B}" dt="2025-04-07T16:32:48.771" v="456"/>
          <ac:spMkLst>
            <pc:docMk/>
            <pc:sldMk cId="0" sldId="261"/>
            <ac:spMk id="15" creationId="{00000000-0000-0000-0000-000000000000}"/>
          </ac:spMkLst>
        </pc:spChg>
        <pc:spChg chg="del mod">
          <ac:chgData name="McVey, Brayden" userId="S::btm8643@utulsa.edu::3118f80b-82b9-405e-935d-be1d68590bf1" providerId="AD" clId="Web-{F4A2014A-816F-E402-9AF9-3AF0F72B5C2B}" dt="2025-04-07T16:32:03.365" v="447"/>
          <ac:spMkLst>
            <pc:docMk/>
            <pc:sldMk cId="0" sldId="261"/>
            <ac:spMk id="16" creationId="{00000000-0000-0000-0000-000000000000}"/>
          </ac:spMkLst>
        </pc:spChg>
        <pc:spChg chg="del mod">
          <ac:chgData name="McVey, Brayden" userId="S::btm8643@utulsa.edu::3118f80b-82b9-405e-935d-be1d68590bf1" providerId="AD" clId="Web-{F4A2014A-816F-E402-9AF9-3AF0F72B5C2B}" dt="2025-04-07T16:32:47.208" v="453"/>
          <ac:spMkLst>
            <pc:docMk/>
            <pc:sldMk cId="0" sldId="261"/>
            <ac:spMk id="17" creationId="{00000000-0000-0000-0000-000000000000}"/>
          </ac:spMkLst>
        </pc:spChg>
        <pc:spChg chg="del mod">
          <ac:chgData name="McVey, Brayden" userId="S::btm8643@utulsa.edu::3118f80b-82b9-405e-935d-be1d68590bf1" providerId="AD" clId="Web-{F4A2014A-816F-E402-9AF9-3AF0F72B5C2B}" dt="2025-04-07T16:32:54.896" v="457"/>
          <ac:spMkLst>
            <pc:docMk/>
            <pc:sldMk cId="0" sldId="261"/>
            <ac:spMk id="18" creationId="{00000000-0000-0000-0000-000000000000}"/>
          </ac:spMkLst>
        </pc:spChg>
        <pc:spChg chg="del">
          <ac:chgData name="McVey, Brayden" userId="S::btm8643@utulsa.edu::3118f80b-82b9-405e-935d-be1d68590bf1" providerId="AD" clId="Web-{F4A2014A-816F-E402-9AF9-3AF0F72B5C2B}" dt="2025-04-07T16:29:09.929" v="413"/>
          <ac:spMkLst>
            <pc:docMk/>
            <pc:sldMk cId="0" sldId="261"/>
            <ac:spMk id="19" creationId="{00000000-0000-0000-0000-000000000000}"/>
          </ac:spMkLst>
        </pc:spChg>
      </pc:sldChg>
      <pc:sldChg chg="mod modShow">
        <pc:chgData name="McVey, Brayden" userId="S::btm8643@utulsa.edu::3118f80b-82b9-405e-935d-be1d68590bf1" providerId="AD" clId="Web-{F4A2014A-816F-E402-9AF9-3AF0F72B5C2B}" dt="2025-04-07T16:50:08.450" v="745"/>
        <pc:sldMkLst>
          <pc:docMk/>
          <pc:sldMk cId="0" sldId="262"/>
        </pc:sldMkLst>
      </pc:sldChg>
      <pc:sldChg chg="mod modShow">
        <pc:chgData name="McVey, Brayden" userId="S::btm8643@utulsa.edu::3118f80b-82b9-405e-935d-be1d68590bf1" providerId="AD" clId="Web-{F4A2014A-816F-E402-9AF9-3AF0F72B5C2B}" dt="2025-04-07T16:50:08.684" v="746"/>
        <pc:sldMkLst>
          <pc:docMk/>
          <pc:sldMk cId="0" sldId="263"/>
        </pc:sldMkLst>
      </pc:sldChg>
      <pc:sldChg chg="mod modShow">
        <pc:chgData name="McVey, Brayden" userId="S::btm8643@utulsa.edu::3118f80b-82b9-405e-935d-be1d68590bf1" providerId="AD" clId="Web-{F4A2014A-816F-E402-9AF9-3AF0F72B5C2B}" dt="2025-04-07T16:50:09.044" v="747"/>
        <pc:sldMkLst>
          <pc:docMk/>
          <pc:sldMk cId="0" sldId="264"/>
        </pc:sldMkLst>
      </pc:sldChg>
      <pc:sldChg chg="mod modShow">
        <pc:chgData name="McVey, Brayden" userId="S::btm8643@utulsa.edu::3118f80b-82b9-405e-935d-be1d68590bf1" providerId="AD" clId="Web-{F4A2014A-816F-E402-9AF9-3AF0F72B5C2B}" dt="2025-04-07T16:50:09.216" v="748"/>
        <pc:sldMkLst>
          <pc:docMk/>
          <pc:sldMk cId="0" sldId="265"/>
        </pc:sldMkLst>
      </pc:sldChg>
      <pc:sldChg chg="mod modShow">
        <pc:chgData name="McVey, Brayden" userId="S::btm8643@utulsa.edu::3118f80b-82b9-405e-935d-be1d68590bf1" providerId="AD" clId="Web-{F4A2014A-816F-E402-9AF9-3AF0F72B5C2B}" dt="2025-04-07T16:50:09.544" v="749"/>
        <pc:sldMkLst>
          <pc:docMk/>
          <pc:sldMk cId="0" sldId="266"/>
        </pc:sldMkLst>
      </pc:sldChg>
      <pc:sldChg chg="mod modShow">
        <pc:chgData name="McVey, Brayden" userId="S::btm8643@utulsa.edu::3118f80b-82b9-405e-935d-be1d68590bf1" providerId="AD" clId="Web-{F4A2014A-816F-E402-9AF9-3AF0F72B5C2B}" dt="2025-04-07T16:50:09.809" v="750"/>
        <pc:sldMkLst>
          <pc:docMk/>
          <pc:sldMk cId="0" sldId="267"/>
        </pc:sldMkLst>
      </pc:sldChg>
      <pc:sldChg chg="mod modShow">
        <pc:chgData name="McVey, Brayden" userId="S::btm8643@utulsa.edu::3118f80b-82b9-405e-935d-be1d68590bf1" providerId="AD" clId="Web-{F4A2014A-816F-E402-9AF9-3AF0F72B5C2B}" dt="2025-04-07T16:50:10.028" v="751"/>
        <pc:sldMkLst>
          <pc:docMk/>
          <pc:sldMk cId="0" sldId="268"/>
        </pc:sldMkLst>
      </pc:sldChg>
      <pc:sldChg chg="mod modShow">
        <pc:chgData name="McVey, Brayden" userId="S::btm8643@utulsa.edu::3118f80b-82b9-405e-935d-be1d68590bf1" providerId="AD" clId="Web-{F4A2014A-816F-E402-9AF9-3AF0F72B5C2B}" dt="2025-04-07T16:50:10.200" v="752"/>
        <pc:sldMkLst>
          <pc:docMk/>
          <pc:sldMk cId="0" sldId="270"/>
        </pc:sldMkLst>
      </pc:sldChg>
      <pc:sldChg chg="mod modShow">
        <pc:chgData name="McVey, Brayden" userId="S::btm8643@utulsa.edu::3118f80b-82b9-405e-935d-be1d68590bf1" providerId="AD" clId="Web-{F4A2014A-816F-E402-9AF9-3AF0F72B5C2B}" dt="2025-04-07T16:50:10.528" v="753"/>
        <pc:sldMkLst>
          <pc:docMk/>
          <pc:sldMk cId="0" sldId="271"/>
        </pc:sldMkLst>
      </pc:sldChg>
      <pc:sldChg chg="mod modShow">
        <pc:chgData name="McVey, Brayden" userId="S::btm8643@utulsa.edu::3118f80b-82b9-405e-935d-be1d68590bf1" providerId="AD" clId="Web-{F4A2014A-816F-E402-9AF9-3AF0F72B5C2B}" dt="2025-04-07T16:50:10.778" v="755"/>
        <pc:sldMkLst>
          <pc:docMk/>
          <pc:sldMk cId="0" sldId="272"/>
        </pc:sldMkLst>
      </pc:sldChg>
      <pc:sldChg chg="addSp delSp modSp add replId">
        <pc:chgData name="McVey, Brayden" userId="S::btm8643@utulsa.edu::3118f80b-82b9-405e-935d-be1d68590bf1" providerId="AD" clId="Web-{F4A2014A-816F-E402-9AF9-3AF0F72B5C2B}" dt="2025-04-07T16:27:12.820" v="394" actId="1076"/>
        <pc:sldMkLst>
          <pc:docMk/>
          <pc:sldMk cId="481837030" sldId="273"/>
        </pc:sldMkLst>
        <pc:spChg chg="mod">
          <ac:chgData name="McVey, Brayden" userId="S::btm8643@utulsa.edu::3118f80b-82b9-405e-935d-be1d68590bf1" providerId="AD" clId="Web-{F4A2014A-816F-E402-9AF9-3AF0F72B5C2B}" dt="2025-04-07T16:22:10.260" v="336" actId="1076"/>
          <ac:spMkLst>
            <pc:docMk/>
            <pc:sldMk cId="481837030" sldId="273"/>
            <ac:spMk id="2" creationId="{776AC6FD-63BC-42B7-0146-B8487A7C96B5}"/>
          </ac:spMkLst>
        </pc:spChg>
        <pc:spChg chg="mod">
          <ac:chgData name="McVey, Brayden" userId="S::btm8643@utulsa.edu::3118f80b-82b9-405e-935d-be1d68590bf1" providerId="AD" clId="Web-{F4A2014A-816F-E402-9AF9-3AF0F72B5C2B}" dt="2025-04-07T16:20:29.526" v="316" actId="14100"/>
          <ac:spMkLst>
            <pc:docMk/>
            <pc:sldMk cId="481837030" sldId="273"/>
            <ac:spMk id="3" creationId="{F9C7735D-DEE6-D7FB-5DE3-81B754FC47FF}"/>
          </ac:spMkLst>
        </pc:spChg>
        <pc:spChg chg="mod">
          <ac:chgData name="McVey, Brayden" userId="S::btm8643@utulsa.edu::3118f80b-82b9-405e-935d-be1d68590bf1" providerId="AD" clId="Web-{F4A2014A-816F-E402-9AF9-3AF0F72B5C2B}" dt="2025-04-07T16:21:49.729" v="331" actId="20577"/>
          <ac:spMkLst>
            <pc:docMk/>
            <pc:sldMk cId="481837030" sldId="273"/>
            <ac:spMk id="4" creationId="{B2602A2A-B014-32EE-B2E3-1F6A7DBFC7FD}"/>
          </ac:spMkLst>
        </pc:spChg>
        <pc:spChg chg="del">
          <ac:chgData name="McVey, Brayden" userId="S::btm8643@utulsa.edu::3118f80b-82b9-405e-935d-be1d68590bf1" providerId="AD" clId="Web-{F4A2014A-816F-E402-9AF9-3AF0F72B5C2B}" dt="2025-04-07T16:21:51.885" v="332"/>
          <ac:spMkLst>
            <pc:docMk/>
            <pc:sldMk cId="481837030" sldId="273"/>
            <ac:spMk id="5" creationId="{E2F07F23-6E99-CF1D-5221-4621E14ECA10}"/>
          </ac:spMkLst>
        </pc:spChg>
        <pc:spChg chg="mod">
          <ac:chgData name="McVey, Brayden" userId="S::btm8643@utulsa.edu::3118f80b-82b9-405e-935d-be1d68590bf1" providerId="AD" clId="Web-{F4A2014A-816F-E402-9AF9-3AF0F72B5C2B}" dt="2025-04-07T16:27:00.055" v="391" actId="1076"/>
          <ac:spMkLst>
            <pc:docMk/>
            <pc:sldMk cId="481837030" sldId="273"/>
            <ac:spMk id="6" creationId="{280C1D05-73FF-3FB3-46C5-CE4B56E63665}"/>
          </ac:spMkLst>
        </pc:spChg>
        <pc:spChg chg="del">
          <ac:chgData name="McVey, Brayden" userId="S::btm8643@utulsa.edu::3118f80b-82b9-405e-935d-be1d68590bf1" providerId="AD" clId="Web-{F4A2014A-816F-E402-9AF9-3AF0F72B5C2B}" dt="2025-04-07T16:21:53.698" v="333"/>
          <ac:spMkLst>
            <pc:docMk/>
            <pc:sldMk cId="481837030" sldId="273"/>
            <ac:spMk id="7" creationId="{B4D90E87-CCE9-A0D2-689E-FE5B02C8EB8F}"/>
          </ac:spMkLst>
        </pc:spChg>
        <pc:spChg chg="mod">
          <ac:chgData name="McVey, Brayden" userId="S::btm8643@utulsa.edu::3118f80b-82b9-405e-935d-be1d68590bf1" providerId="AD" clId="Web-{F4A2014A-816F-E402-9AF9-3AF0F72B5C2B}" dt="2025-04-07T16:27:12.820" v="394" actId="1076"/>
          <ac:spMkLst>
            <pc:docMk/>
            <pc:sldMk cId="481837030" sldId="273"/>
            <ac:spMk id="8" creationId="{D925CA71-2314-5D71-E408-AAF76BBDA878}"/>
          </ac:spMkLst>
        </pc:spChg>
        <pc:spChg chg="del">
          <ac:chgData name="McVey, Brayden" userId="S::btm8643@utulsa.edu::3118f80b-82b9-405e-935d-be1d68590bf1" providerId="AD" clId="Web-{F4A2014A-816F-E402-9AF9-3AF0F72B5C2B}" dt="2025-04-07T16:21:32.620" v="325"/>
          <ac:spMkLst>
            <pc:docMk/>
            <pc:sldMk cId="481837030" sldId="273"/>
            <ac:spMk id="9" creationId="{93464764-C489-40AF-BF0A-FF613356EF7C}"/>
          </ac:spMkLst>
        </pc:spChg>
        <pc:spChg chg="del">
          <ac:chgData name="McVey, Brayden" userId="S::btm8643@utulsa.edu::3118f80b-82b9-405e-935d-be1d68590bf1" providerId="AD" clId="Web-{F4A2014A-816F-E402-9AF9-3AF0F72B5C2B}" dt="2025-04-07T16:21:32.620" v="324"/>
          <ac:spMkLst>
            <pc:docMk/>
            <pc:sldMk cId="481837030" sldId="273"/>
            <ac:spMk id="10" creationId="{776B58A5-F401-4586-B8B2-5F813770449D}"/>
          </ac:spMkLst>
        </pc:spChg>
        <pc:spChg chg="del">
          <ac:chgData name="McVey, Brayden" userId="S::btm8643@utulsa.edu::3118f80b-82b9-405e-935d-be1d68590bf1" providerId="AD" clId="Web-{F4A2014A-816F-E402-9AF9-3AF0F72B5C2B}" dt="2025-04-07T16:21:32.620" v="323"/>
          <ac:spMkLst>
            <pc:docMk/>
            <pc:sldMk cId="481837030" sldId="273"/>
            <ac:spMk id="11" creationId="{BD22F5BB-EC10-4032-4F73-CF412174EF42}"/>
          </ac:spMkLst>
        </pc:spChg>
        <pc:spChg chg="del">
          <ac:chgData name="McVey, Brayden" userId="S::btm8643@utulsa.edu::3118f80b-82b9-405e-935d-be1d68590bf1" providerId="AD" clId="Web-{F4A2014A-816F-E402-9AF9-3AF0F72B5C2B}" dt="2025-04-07T16:21:32.620" v="322"/>
          <ac:spMkLst>
            <pc:docMk/>
            <pc:sldMk cId="481837030" sldId="273"/>
            <ac:spMk id="12" creationId="{4CBEFB3F-8ADA-B7D6-A79D-3FEC34C1870D}"/>
          </ac:spMkLst>
        </pc:spChg>
        <pc:picChg chg="add mod modCrop">
          <ac:chgData name="McVey, Brayden" userId="S::btm8643@utulsa.edu::3118f80b-82b9-405e-935d-be1d68590bf1" providerId="AD" clId="Web-{F4A2014A-816F-E402-9AF9-3AF0F72B5C2B}" dt="2025-04-07T16:27:06.648" v="392" actId="1076"/>
          <ac:picMkLst>
            <pc:docMk/>
            <pc:sldMk cId="481837030" sldId="273"/>
            <ac:picMk id="15" creationId="{EE7430CA-D07C-C8D7-CD59-2DCEEBA0BBC7}"/>
          </ac:picMkLst>
        </pc:picChg>
      </pc:sldChg>
      <pc:sldChg chg="addSp delSp modSp add replId">
        <pc:chgData name="McVey, Brayden" userId="S::btm8643@utulsa.edu::3118f80b-82b9-405e-935d-be1d68590bf1" providerId="AD" clId="Web-{F4A2014A-816F-E402-9AF9-3AF0F72B5C2B}" dt="2025-04-07T16:17:12.106" v="304" actId="14100"/>
        <pc:sldMkLst>
          <pc:docMk/>
          <pc:sldMk cId="2308558385" sldId="274"/>
        </pc:sldMkLst>
        <pc:spChg chg="mod">
          <ac:chgData name="McVey, Brayden" userId="S::btm8643@utulsa.edu::3118f80b-82b9-405e-935d-be1d68590bf1" providerId="AD" clId="Web-{F4A2014A-816F-E402-9AF9-3AF0F72B5C2B}" dt="2025-04-07T16:16:04.950" v="297" actId="1076"/>
          <ac:spMkLst>
            <pc:docMk/>
            <pc:sldMk cId="2308558385" sldId="274"/>
            <ac:spMk id="4" creationId="{145EF09A-BF26-2E24-45C5-36CD18D2059C}"/>
          </ac:spMkLst>
        </pc:spChg>
        <pc:spChg chg="mod">
          <ac:chgData name="McVey, Brayden" userId="S::btm8643@utulsa.edu::3118f80b-82b9-405e-935d-be1d68590bf1" providerId="AD" clId="Web-{F4A2014A-816F-E402-9AF9-3AF0F72B5C2B}" dt="2025-04-07T16:17:12.106" v="304" actId="14100"/>
          <ac:spMkLst>
            <pc:docMk/>
            <pc:sldMk cId="2308558385" sldId="274"/>
            <ac:spMk id="5" creationId="{C8AFDD6C-8E39-42E8-F646-6FD5C21FBEE1}"/>
          </ac:spMkLst>
        </pc:spChg>
        <pc:spChg chg="del">
          <ac:chgData name="McVey, Brayden" userId="S::btm8643@utulsa.edu::3118f80b-82b9-405e-935d-be1d68590bf1" providerId="AD" clId="Web-{F4A2014A-816F-E402-9AF9-3AF0F72B5C2B}" dt="2025-04-07T16:11:35.546" v="235"/>
          <ac:spMkLst>
            <pc:docMk/>
            <pc:sldMk cId="2308558385" sldId="274"/>
            <ac:spMk id="6" creationId="{97DDF3FE-03D3-469A-98E5-0DCA5EC67C35}"/>
          </ac:spMkLst>
        </pc:spChg>
        <pc:picChg chg="add mod modCrop">
          <ac:chgData name="McVey, Brayden" userId="S::btm8643@utulsa.edu::3118f80b-82b9-405e-935d-be1d68590bf1" providerId="AD" clId="Web-{F4A2014A-816F-E402-9AF9-3AF0F72B5C2B}" dt="2025-04-07T16:11:35.015" v="234" actId="1076"/>
          <ac:picMkLst>
            <pc:docMk/>
            <pc:sldMk cId="2308558385" sldId="274"/>
            <ac:picMk id="7" creationId="{D143C52B-AF2B-F02D-E4D6-41506F3A026E}"/>
          </ac:picMkLst>
        </pc:picChg>
        <pc:picChg chg="del">
          <ac:chgData name="McVey, Brayden" userId="S::btm8643@utulsa.edu::3118f80b-82b9-405e-935d-be1d68590bf1" providerId="AD" clId="Web-{F4A2014A-816F-E402-9AF9-3AF0F72B5C2B}" dt="2025-04-07T16:10:46.734" v="228"/>
          <ac:picMkLst>
            <pc:docMk/>
            <pc:sldMk cId="2308558385" sldId="274"/>
            <ac:picMk id="15" creationId="{62A1421E-5F9D-4211-ECF3-6B3A7CB2F4D8}"/>
          </ac:picMkLst>
        </pc:picChg>
      </pc:sldChg>
      <pc:sldChg chg="addSp delSp modSp add replId">
        <pc:chgData name="McVey, Brayden" userId="S::btm8643@utulsa.edu::3118f80b-82b9-405e-935d-be1d68590bf1" providerId="AD" clId="Web-{F4A2014A-816F-E402-9AF9-3AF0F72B5C2B}" dt="2025-04-07T16:15:00.138" v="284" actId="1076"/>
        <pc:sldMkLst>
          <pc:docMk/>
          <pc:sldMk cId="3691805782" sldId="275"/>
        </pc:sldMkLst>
        <pc:spChg chg="mod">
          <ac:chgData name="McVey, Brayden" userId="S::btm8643@utulsa.edu::3118f80b-82b9-405e-935d-be1d68590bf1" providerId="AD" clId="Web-{F4A2014A-816F-E402-9AF9-3AF0F72B5C2B}" dt="2025-04-07T16:13:18.155" v="258" actId="20577"/>
          <ac:spMkLst>
            <pc:docMk/>
            <pc:sldMk cId="3691805782" sldId="275"/>
            <ac:spMk id="4" creationId="{50215EE0-E4CA-36DB-2714-73FE55FC57FE}"/>
          </ac:spMkLst>
        </pc:spChg>
        <pc:spChg chg="mod">
          <ac:chgData name="McVey, Brayden" userId="S::btm8643@utulsa.edu::3118f80b-82b9-405e-935d-be1d68590bf1" providerId="AD" clId="Web-{F4A2014A-816F-E402-9AF9-3AF0F72B5C2B}" dt="2025-04-07T16:14:13.529" v="276" actId="20577"/>
          <ac:spMkLst>
            <pc:docMk/>
            <pc:sldMk cId="3691805782" sldId="275"/>
            <ac:spMk id="5" creationId="{E6A490C5-9FBD-8024-247B-8C281A5424B4}"/>
          </ac:spMkLst>
        </pc:spChg>
        <pc:picChg chg="add mod modCrop">
          <ac:chgData name="McVey, Brayden" userId="S::btm8643@utulsa.edu::3118f80b-82b9-405e-935d-be1d68590bf1" providerId="AD" clId="Web-{F4A2014A-816F-E402-9AF9-3AF0F72B5C2B}" dt="2025-04-07T16:15:00.138" v="284" actId="1076"/>
          <ac:picMkLst>
            <pc:docMk/>
            <pc:sldMk cId="3691805782" sldId="275"/>
            <ac:picMk id="6" creationId="{A5226072-704D-C1E6-1DA9-D0A60B3DE48B}"/>
          </ac:picMkLst>
        </pc:picChg>
        <pc:picChg chg="del">
          <ac:chgData name="McVey, Brayden" userId="S::btm8643@utulsa.edu::3118f80b-82b9-405e-935d-be1d68590bf1" providerId="AD" clId="Web-{F4A2014A-816F-E402-9AF9-3AF0F72B5C2B}" dt="2025-04-07T16:14:14.373" v="277"/>
          <ac:picMkLst>
            <pc:docMk/>
            <pc:sldMk cId="3691805782" sldId="275"/>
            <ac:picMk id="7" creationId="{98D32584-1E0E-E4D5-4A62-A64E4887BCED}"/>
          </ac:picMkLst>
        </pc:picChg>
      </pc:sldChg>
      <pc:sldChg chg="addSp delSp modSp add replId">
        <pc:chgData name="McVey, Brayden" userId="S::btm8643@utulsa.edu::3118f80b-82b9-405e-935d-be1d68590bf1" providerId="AD" clId="Web-{F4A2014A-816F-E402-9AF9-3AF0F72B5C2B}" dt="2025-04-07T16:49:47.841" v="744" actId="1076"/>
        <pc:sldMkLst>
          <pc:docMk/>
          <pc:sldMk cId="603027783" sldId="276"/>
        </pc:sldMkLst>
        <pc:spChg chg="mod">
          <ac:chgData name="McVey, Brayden" userId="S::btm8643@utulsa.edu::3118f80b-82b9-405e-935d-be1d68590bf1" providerId="AD" clId="Web-{F4A2014A-816F-E402-9AF9-3AF0F72B5C2B}" dt="2025-04-07T16:46:27.967" v="693" actId="20577"/>
          <ac:spMkLst>
            <pc:docMk/>
            <pc:sldMk cId="603027783" sldId="276"/>
            <ac:spMk id="3" creationId="{8AC94DE2-F548-AB07-CC61-F6E70BDA0B62}"/>
          </ac:spMkLst>
        </pc:spChg>
        <pc:spChg chg="mod">
          <ac:chgData name="McVey, Brayden" userId="S::btm8643@utulsa.edu::3118f80b-82b9-405e-935d-be1d68590bf1" providerId="AD" clId="Web-{F4A2014A-816F-E402-9AF9-3AF0F72B5C2B}" dt="2025-04-07T16:47:50.357" v="718" actId="1076"/>
          <ac:spMkLst>
            <pc:docMk/>
            <pc:sldMk cId="603027783" sldId="276"/>
            <ac:spMk id="4" creationId="{68918449-A7DA-4C42-6C16-1818C0EE7F41}"/>
          </ac:spMkLst>
        </pc:spChg>
        <pc:spChg chg="del">
          <ac:chgData name="McVey, Brayden" userId="S::btm8643@utulsa.edu::3118f80b-82b9-405e-935d-be1d68590bf1" providerId="AD" clId="Web-{F4A2014A-816F-E402-9AF9-3AF0F72B5C2B}" dt="2025-04-07T16:46:47.889" v="696"/>
          <ac:spMkLst>
            <pc:docMk/>
            <pc:sldMk cId="603027783" sldId="276"/>
            <ac:spMk id="5" creationId="{76FEDE6E-6E62-831F-8FBF-637922A96D6C}"/>
          </ac:spMkLst>
        </pc:spChg>
        <pc:spChg chg="del">
          <ac:chgData name="McVey, Brayden" userId="S::btm8643@utulsa.edu::3118f80b-82b9-405e-935d-be1d68590bf1" providerId="AD" clId="Web-{F4A2014A-816F-E402-9AF9-3AF0F72B5C2B}" dt="2025-04-07T16:46:47.889" v="695"/>
          <ac:spMkLst>
            <pc:docMk/>
            <pc:sldMk cId="603027783" sldId="276"/>
            <ac:spMk id="6" creationId="{3469C66C-592A-D465-4C2D-55B79D210E7F}"/>
          </ac:spMkLst>
        </pc:spChg>
        <pc:spChg chg="del">
          <ac:chgData name="McVey, Brayden" userId="S::btm8643@utulsa.edu::3118f80b-82b9-405e-935d-be1d68590bf1" providerId="AD" clId="Web-{F4A2014A-816F-E402-9AF9-3AF0F72B5C2B}" dt="2025-04-07T16:46:47.873" v="694"/>
          <ac:spMkLst>
            <pc:docMk/>
            <pc:sldMk cId="603027783" sldId="276"/>
            <ac:spMk id="7" creationId="{4875AAF5-5E82-C2EF-BA67-7CFBC9716DC6}"/>
          </ac:spMkLst>
        </pc:spChg>
        <pc:spChg chg="mod">
          <ac:chgData name="McVey, Brayden" userId="S::btm8643@utulsa.edu::3118f80b-82b9-405e-935d-be1d68590bf1" providerId="AD" clId="Web-{F4A2014A-816F-E402-9AF9-3AF0F72B5C2B}" dt="2025-04-07T16:49:27.575" v="740" actId="1076"/>
          <ac:spMkLst>
            <pc:docMk/>
            <pc:sldMk cId="603027783" sldId="276"/>
            <ac:spMk id="8" creationId="{1ACFCC16-91BF-0B39-039C-563405FB2FBC}"/>
          </ac:spMkLst>
        </pc:spChg>
        <pc:spChg chg="mod">
          <ac:chgData name="McVey, Brayden" userId="S::btm8643@utulsa.edu::3118f80b-82b9-405e-935d-be1d68590bf1" providerId="AD" clId="Web-{F4A2014A-816F-E402-9AF9-3AF0F72B5C2B}" dt="2025-04-07T16:48:18.732" v="731" actId="20577"/>
          <ac:spMkLst>
            <pc:docMk/>
            <pc:sldMk cId="603027783" sldId="276"/>
            <ac:spMk id="9" creationId="{72C4D302-50F6-65B0-396F-106756E6EAF9}"/>
          </ac:spMkLst>
        </pc:spChg>
        <pc:spChg chg="del">
          <ac:chgData name="McVey, Brayden" userId="S::btm8643@utulsa.edu::3118f80b-82b9-405e-935d-be1d68590bf1" providerId="AD" clId="Web-{F4A2014A-816F-E402-9AF9-3AF0F72B5C2B}" dt="2025-04-07T16:47:29.826" v="704"/>
          <ac:spMkLst>
            <pc:docMk/>
            <pc:sldMk cId="603027783" sldId="276"/>
            <ac:spMk id="10" creationId="{3CDF10FE-D6D7-CFC6-FF10-BFB2BE778FD6}"/>
          </ac:spMkLst>
        </pc:spChg>
        <pc:spChg chg="del">
          <ac:chgData name="McVey, Brayden" userId="S::btm8643@utulsa.edu::3118f80b-82b9-405e-935d-be1d68590bf1" providerId="AD" clId="Web-{F4A2014A-816F-E402-9AF9-3AF0F72B5C2B}" dt="2025-04-07T16:47:29.811" v="703"/>
          <ac:spMkLst>
            <pc:docMk/>
            <pc:sldMk cId="603027783" sldId="276"/>
            <ac:spMk id="11" creationId="{BD581994-0A0F-1505-CD91-78E7F8E8AF86}"/>
          </ac:spMkLst>
        </pc:spChg>
        <pc:spChg chg="del">
          <ac:chgData name="McVey, Brayden" userId="S::btm8643@utulsa.edu::3118f80b-82b9-405e-935d-be1d68590bf1" providerId="AD" clId="Web-{F4A2014A-816F-E402-9AF9-3AF0F72B5C2B}" dt="2025-04-07T16:47:29.811" v="702"/>
          <ac:spMkLst>
            <pc:docMk/>
            <pc:sldMk cId="603027783" sldId="276"/>
            <ac:spMk id="12" creationId="{5EC2BA64-EC67-3626-9849-B6A5ABF9DFA8}"/>
          </ac:spMkLst>
        </pc:spChg>
        <pc:picChg chg="add mod modCrop">
          <ac:chgData name="McVey, Brayden" userId="S::btm8643@utulsa.edu::3118f80b-82b9-405e-935d-be1d68590bf1" providerId="AD" clId="Web-{F4A2014A-816F-E402-9AF9-3AF0F72B5C2B}" dt="2025-04-07T16:49:23.982" v="739" actId="1076"/>
          <ac:picMkLst>
            <pc:docMk/>
            <pc:sldMk cId="603027783" sldId="276"/>
            <ac:picMk id="15" creationId="{D68E6F44-B8DF-9D0E-7596-8ACC53BAE2CF}"/>
          </ac:picMkLst>
        </pc:picChg>
        <pc:picChg chg="add del mod">
          <ac:chgData name="McVey, Brayden" userId="S::btm8643@utulsa.edu::3118f80b-82b9-405e-935d-be1d68590bf1" providerId="AD" clId="Web-{F4A2014A-816F-E402-9AF9-3AF0F72B5C2B}" dt="2025-04-07T16:48:04.310" v="726"/>
          <ac:picMkLst>
            <pc:docMk/>
            <pc:sldMk cId="603027783" sldId="276"/>
            <ac:picMk id="16" creationId="{315B1852-09B7-B236-FEC8-8DC89DD4D5A1}"/>
          </ac:picMkLst>
        </pc:picChg>
        <pc:picChg chg="add mod modCrop">
          <ac:chgData name="McVey, Brayden" userId="S::btm8643@utulsa.edu::3118f80b-82b9-405e-935d-be1d68590bf1" providerId="AD" clId="Web-{F4A2014A-816F-E402-9AF9-3AF0F72B5C2B}" dt="2025-04-07T16:49:47.841" v="744" actId="1076"/>
          <ac:picMkLst>
            <pc:docMk/>
            <pc:sldMk cId="603027783" sldId="276"/>
            <ac:picMk id="17" creationId="{65F91466-5A34-D954-ABA0-5B67D7F3677D}"/>
          </ac:picMkLst>
        </pc:picChg>
      </pc:sldChg>
      <pc:sldChg chg="delSp modSp add del replId">
        <pc:chgData name="McVey, Brayden" userId="S::btm8643@utulsa.edu::3118f80b-82b9-405e-935d-be1d68590bf1" providerId="AD" clId="Web-{F4A2014A-816F-E402-9AF9-3AF0F72B5C2B}" dt="2025-04-07T16:30:02.881" v="438"/>
        <pc:sldMkLst>
          <pc:docMk/>
          <pc:sldMk cId="574523485" sldId="277"/>
        </pc:sldMkLst>
        <pc:spChg chg="mod">
          <ac:chgData name="McVey, Brayden" userId="S::btm8643@utulsa.edu::3118f80b-82b9-405e-935d-be1d68590bf1" providerId="AD" clId="Web-{F4A2014A-816F-E402-9AF9-3AF0F72B5C2B}" dt="2025-04-07T16:28:06.804" v="404" actId="20577"/>
          <ac:spMkLst>
            <pc:docMk/>
            <pc:sldMk cId="574523485" sldId="277"/>
            <ac:spMk id="3" creationId="{1A195857-E943-E961-0493-5BEFB783A4B5}"/>
          </ac:spMkLst>
        </pc:spChg>
        <pc:spChg chg="del">
          <ac:chgData name="McVey, Brayden" userId="S::btm8643@utulsa.edu::3118f80b-82b9-405e-935d-be1d68590bf1" providerId="AD" clId="Web-{F4A2014A-816F-E402-9AF9-3AF0F72B5C2B}" dt="2025-04-07T16:28:14.351" v="406"/>
          <ac:spMkLst>
            <pc:docMk/>
            <pc:sldMk cId="574523485" sldId="277"/>
            <ac:spMk id="8" creationId="{181F5E45-BE44-1CA9-4A4F-7430A6D72D71}"/>
          </ac:spMkLst>
        </pc:spChg>
        <pc:picChg chg="del">
          <ac:chgData name="McVey, Brayden" userId="S::btm8643@utulsa.edu::3118f80b-82b9-405e-935d-be1d68590bf1" providerId="AD" clId="Web-{F4A2014A-816F-E402-9AF9-3AF0F72B5C2B}" dt="2025-04-07T16:28:12.242" v="405"/>
          <ac:picMkLst>
            <pc:docMk/>
            <pc:sldMk cId="574523485" sldId="277"/>
            <ac:picMk id="15" creationId="{7A37E277-4212-186E-5D54-54908E86EF4F}"/>
          </ac:picMkLst>
        </pc:picChg>
      </pc:sldChg>
      <pc:sldChg chg="modSp add replId">
        <pc:chgData name="McVey, Brayden" userId="S::btm8643@utulsa.edu::3118f80b-82b9-405e-935d-be1d68590bf1" providerId="AD" clId="Web-{F4A2014A-816F-E402-9AF9-3AF0F72B5C2B}" dt="2025-04-07T16:37:56.268" v="566" actId="1076"/>
        <pc:sldMkLst>
          <pc:docMk/>
          <pc:sldMk cId="1655478186" sldId="277"/>
        </pc:sldMkLst>
        <pc:spChg chg="mod">
          <ac:chgData name="McVey, Brayden" userId="S::btm8643@utulsa.edu::3118f80b-82b9-405e-935d-be1d68590bf1" providerId="AD" clId="Web-{F4A2014A-816F-E402-9AF9-3AF0F72B5C2B}" dt="2025-04-07T16:36:17.488" v="510" actId="20577"/>
          <ac:spMkLst>
            <pc:docMk/>
            <pc:sldMk cId="1655478186" sldId="277"/>
            <ac:spMk id="7" creationId="{9BC086AD-8235-B1C9-E988-E557E885D351}"/>
          </ac:spMkLst>
        </pc:spChg>
        <pc:spChg chg="mod">
          <ac:chgData name="McVey, Brayden" userId="S::btm8643@utulsa.edu::3118f80b-82b9-405e-935d-be1d68590bf1" providerId="AD" clId="Web-{F4A2014A-816F-E402-9AF9-3AF0F72B5C2B}" dt="2025-04-07T16:36:27.847" v="512" actId="20577"/>
          <ac:spMkLst>
            <pc:docMk/>
            <pc:sldMk cId="1655478186" sldId="277"/>
            <ac:spMk id="8" creationId="{878AC3F4-3356-2F31-12CB-70C8EC5F8F29}"/>
          </ac:spMkLst>
        </pc:spChg>
        <pc:spChg chg="mod">
          <ac:chgData name="McVey, Brayden" userId="S::btm8643@utulsa.edu::3118f80b-82b9-405e-935d-be1d68590bf1" providerId="AD" clId="Web-{F4A2014A-816F-E402-9AF9-3AF0F72B5C2B}" dt="2025-04-07T16:36:28.019" v="514" actId="20577"/>
          <ac:spMkLst>
            <pc:docMk/>
            <pc:sldMk cId="1655478186" sldId="277"/>
            <ac:spMk id="9" creationId="{24718AC5-8E66-2682-984E-1B932598C35C}"/>
          </ac:spMkLst>
        </pc:spChg>
        <pc:spChg chg="mod">
          <ac:chgData name="McVey, Brayden" userId="S::btm8643@utulsa.edu::3118f80b-82b9-405e-935d-be1d68590bf1" providerId="AD" clId="Web-{F4A2014A-816F-E402-9AF9-3AF0F72B5C2B}" dt="2025-04-07T16:36:45.550" v="526" actId="1076"/>
          <ac:spMkLst>
            <pc:docMk/>
            <pc:sldMk cId="1655478186" sldId="277"/>
            <ac:spMk id="10" creationId="{F73B4AB3-74AF-134E-1D58-ECF791111381}"/>
          </ac:spMkLst>
        </pc:spChg>
        <pc:spChg chg="mod">
          <ac:chgData name="McVey, Brayden" userId="S::btm8643@utulsa.edu::3118f80b-82b9-405e-935d-be1d68590bf1" providerId="AD" clId="Web-{F4A2014A-816F-E402-9AF9-3AF0F72B5C2B}" dt="2025-04-07T16:37:17.675" v="548" actId="1076"/>
          <ac:spMkLst>
            <pc:docMk/>
            <pc:sldMk cId="1655478186" sldId="277"/>
            <ac:spMk id="11" creationId="{B0B846D0-9AAB-C98B-91F2-990E09A55138}"/>
          </ac:spMkLst>
        </pc:spChg>
        <pc:spChg chg="mod">
          <ac:chgData name="McVey, Brayden" userId="S::btm8643@utulsa.edu::3118f80b-82b9-405e-935d-be1d68590bf1" providerId="AD" clId="Web-{F4A2014A-816F-E402-9AF9-3AF0F72B5C2B}" dt="2025-04-07T16:37:56.268" v="566" actId="1076"/>
          <ac:spMkLst>
            <pc:docMk/>
            <pc:sldMk cId="1655478186" sldId="277"/>
            <ac:spMk id="12" creationId="{597B59F9-D0CE-ADEF-8A39-D264A41B8517}"/>
          </ac:spMkLst>
        </pc:spChg>
      </pc:sldChg>
      <pc:sldChg chg="addSp delSp modSp add ord replId">
        <pc:chgData name="McVey, Brayden" userId="S::btm8643@utulsa.edu::3118f80b-82b9-405e-935d-be1d68590bf1" providerId="AD" clId="Web-{F4A2014A-816F-E402-9AF9-3AF0F72B5C2B}" dt="2025-04-07T16:45:56.811" v="684"/>
        <pc:sldMkLst>
          <pc:docMk/>
          <pc:sldMk cId="2882442395" sldId="278"/>
        </pc:sldMkLst>
        <pc:spChg chg="mod">
          <ac:chgData name="McVey, Brayden" userId="S::btm8643@utulsa.edu::3118f80b-82b9-405e-935d-be1d68590bf1" providerId="AD" clId="Web-{F4A2014A-816F-E402-9AF9-3AF0F72B5C2B}" dt="2025-04-07T16:38:53.033" v="573" actId="20577"/>
          <ac:spMkLst>
            <pc:docMk/>
            <pc:sldMk cId="2882442395" sldId="278"/>
            <ac:spMk id="3" creationId="{77549034-4888-1B33-209D-47372B789F49}"/>
          </ac:spMkLst>
        </pc:spChg>
        <pc:spChg chg="mod">
          <ac:chgData name="McVey, Brayden" userId="S::btm8643@utulsa.edu::3118f80b-82b9-405e-935d-be1d68590bf1" providerId="AD" clId="Web-{F4A2014A-816F-E402-9AF9-3AF0F72B5C2B}" dt="2025-04-07T16:41:30.126" v="615" actId="1076"/>
          <ac:spMkLst>
            <pc:docMk/>
            <pc:sldMk cId="2882442395" sldId="278"/>
            <ac:spMk id="4" creationId="{94023EC8-2E58-9D67-4C94-3D6460887F0B}"/>
          </ac:spMkLst>
        </pc:spChg>
        <pc:spChg chg="mod">
          <ac:chgData name="McVey, Brayden" userId="S::btm8643@utulsa.edu::3118f80b-82b9-405e-935d-be1d68590bf1" providerId="AD" clId="Web-{F4A2014A-816F-E402-9AF9-3AF0F72B5C2B}" dt="2025-04-07T16:45:30.530" v="680" actId="20577"/>
          <ac:spMkLst>
            <pc:docMk/>
            <pc:sldMk cId="2882442395" sldId="278"/>
            <ac:spMk id="6" creationId="{590152CC-175E-F73D-0415-D514F866D836}"/>
          </ac:spMkLst>
        </pc:spChg>
        <pc:spChg chg="mod">
          <ac:chgData name="McVey, Brayden" userId="S::btm8643@utulsa.edu::3118f80b-82b9-405e-935d-be1d68590bf1" providerId="AD" clId="Web-{F4A2014A-816F-E402-9AF9-3AF0F72B5C2B}" dt="2025-04-07T16:41:04.517" v="611" actId="1076"/>
          <ac:spMkLst>
            <pc:docMk/>
            <pc:sldMk cId="2882442395" sldId="278"/>
            <ac:spMk id="8" creationId="{EEF9A8C3-6C49-97E3-9DCC-5C1B082BF76A}"/>
          </ac:spMkLst>
        </pc:spChg>
        <pc:picChg chg="add mod modCrop">
          <ac:chgData name="McVey, Brayden" userId="S::btm8643@utulsa.edu::3118f80b-82b9-405e-935d-be1d68590bf1" providerId="AD" clId="Web-{F4A2014A-816F-E402-9AF9-3AF0F72B5C2B}" dt="2025-04-07T16:41:09.548" v="612" actId="1076"/>
          <ac:picMkLst>
            <pc:docMk/>
            <pc:sldMk cId="2882442395" sldId="278"/>
            <ac:picMk id="5" creationId="{DEDB61F5-6B37-6F5D-7974-0EC557542A4B}"/>
          </ac:picMkLst>
        </pc:picChg>
        <pc:picChg chg="del">
          <ac:chgData name="McVey, Brayden" userId="S::btm8643@utulsa.edu::3118f80b-82b9-405e-935d-be1d68590bf1" providerId="AD" clId="Web-{F4A2014A-816F-E402-9AF9-3AF0F72B5C2B}" dt="2025-04-07T16:40:26.611" v="606"/>
          <ac:picMkLst>
            <pc:docMk/>
            <pc:sldMk cId="2882442395" sldId="278"/>
            <ac:picMk id="15" creationId="{0DD02B33-CFFB-0DE0-3EE7-EAE7751F2620}"/>
          </ac:picMkLst>
        </pc:picChg>
      </pc:sldChg>
      <pc:sldChg chg="modSp add mod ord replId modShow">
        <pc:chgData name="McVey, Brayden" userId="S::btm8643@utulsa.edu::3118f80b-82b9-405e-935d-be1d68590bf1" providerId="AD" clId="Web-{F4A2014A-816F-E402-9AF9-3AF0F72B5C2B}" dt="2025-04-07T16:53:36.651" v="799"/>
        <pc:sldMkLst>
          <pc:docMk/>
          <pc:sldMk cId="2682313736" sldId="279"/>
        </pc:sldMkLst>
        <pc:spChg chg="mod">
          <ac:chgData name="McVey, Brayden" userId="S::btm8643@utulsa.edu::3118f80b-82b9-405e-935d-be1d68590bf1" providerId="AD" clId="Web-{F4A2014A-816F-E402-9AF9-3AF0F72B5C2B}" dt="2025-04-07T16:51:27.340" v="774" actId="20577"/>
          <ac:spMkLst>
            <pc:docMk/>
            <pc:sldMk cId="2682313736" sldId="279"/>
            <ac:spMk id="3" creationId="{EC05BCDF-74D9-ED6D-26EE-D6D046743B29}"/>
          </ac:spMkLst>
        </pc:spChg>
        <pc:spChg chg="mod">
          <ac:chgData name="McVey, Brayden" userId="S::btm8643@utulsa.edu::3118f80b-82b9-405e-935d-be1d68590bf1" providerId="AD" clId="Web-{F4A2014A-816F-E402-9AF9-3AF0F72B5C2B}" dt="2025-04-07T16:51:44.434" v="779" actId="20577"/>
          <ac:spMkLst>
            <pc:docMk/>
            <pc:sldMk cId="2682313736" sldId="279"/>
            <ac:spMk id="4" creationId="{414DCF2D-81F7-8CE9-D115-489331780C1B}"/>
          </ac:spMkLst>
        </pc:spChg>
        <pc:spChg chg="mod">
          <ac:chgData name="McVey, Brayden" userId="S::btm8643@utulsa.edu::3118f80b-82b9-405e-935d-be1d68590bf1" providerId="AD" clId="Web-{F4A2014A-816F-E402-9AF9-3AF0F72B5C2B}" dt="2025-04-07T16:53:26.589" v="796" actId="1076"/>
          <ac:spMkLst>
            <pc:docMk/>
            <pc:sldMk cId="2682313736" sldId="279"/>
            <ac:spMk id="5" creationId="{DC839DDE-28AE-86A4-1572-EDCAD2E124D4}"/>
          </ac:spMkLst>
        </pc:spChg>
        <pc:spChg chg="mod">
          <ac:chgData name="McVey, Brayden" userId="S::btm8643@utulsa.edu::3118f80b-82b9-405e-935d-be1d68590bf1" providerId="AD" clId="Web-{F4A2014A-816F-E402-9AF9-3AF0F72B5C2B}" dt="2025-04-07T16:51:46.871" v="784" actId="20577"/>
          <ac:spMkLst>
            <pc:docMk/>
            <pc:sldMk cId="2682313736" sldId="279"/>
            <ac:spMk id="6" creationId="{C1F6B400-E9A4-C99F-6CEA-1E56FE1CE66A}"/>
          </ac:spMkLst>
        </pc:spChg>
        <pc:spChg chg="mod">
          <ac:chgData name="McVey, Brayden" userId="S::btm8643@utulsa.edu::3118f80b-82b9-405e-935d-be1d68590bf1" providerId="AD" clId="Web-{F4A2014A-816F-E402-9AF9-3AF0F72B5C2B}" dt="2025-04-07T16:53:26.589" v="797" actId="1076"/>
          <ac:spMkLst>
            <pc:docMk/>
            <pc:sldMk cId="2682313736" sldId="279"/>
            <ac:spMk id="7" creationId="{A4919415-8068-D5CA-8E42-21C4FCB36917}"/>
          </ac:spMkLst>
        </pc:spChg>
        <pc:spChg chg="mod">
          <ac:chgData name="McVey, Brayden" userId="S::btm8643@utulsa.edu::3118f80b-82b9-405e-935d-be1d68590bf1" providerId="AD" clId="Web-{F4A2014A-816F-E402-9AF9-3AF0F72B5C2B}" dt="2025-04-07T16:51:54.762" v="787" actId="20577"/>
          <ac:spMkLst>
            <pc:docMk/>
            <pc:sldMk cId="2682313736" sldId="279"/>
            <ac:spMk id="8" creationId="{7CE1D822-3FEE-2728-4463-698CE309AC5F}"/>
          </ac:spMkLst>
        </pc:spChg>
        <pc:spChg chg="mod">
          <ac:chgData name="McVey, Brayden" userId="S::btm8643@utulsa.edu::3118f80b-82b9-405e-935d-be1d68590bf1" providerId="AD" clId="Web-{F4A2014A-816F-E402-9AF9-3AF0F72B5C2B}" dt="2025-04-07T16:53:26.605" v="798" actId="1076"/>
          <ac:spMkLst>
            <pc:docMk/>
            <pc:sldMk cId="2682313736" sldId="279"/>
            <ac:spMk id="9" creationId="{DD6737FB-18BF-7FFE-976F-2E84A3D8D24B}"/>
          </ac:spMkLst>
        </pc:spChg>
      </pc:sldChg>
    </pc:docChg>
  </pc:docChgLst>
  <pc:docChgLst>
    <pc:chgData name="McVey, Brayden" userId="S::btm8643@utulsa.edu::3118f80b-82b9-405e-935d-be1d68590bf1" providerId="AD" clId="Web-{0EF44670-CCAC-498B-B0EF-BE451D60175C}"/>
    <pc:docChg chg="delSld">
      <pc:chgData name="McVey, Brayden" userId="S::btm8643@utulsa.edu::3118f80b-82b9-405e-935d-be1d68590bf1" providerId="AD" clId="Web-{0EF44670-CCAC-498B-B0EF-BE451D60175C}" dt="2025-04-06T03:36:28.961" v="0"/>
      <pc:docMkLst>
        <pc:docMk/>
      </pc:docMkLst>
      <pc:sldChg chg="del">
        <pc:chgData name="McVey, Brayden" userId="S::btm8643@utulsa.edu::3118f80b-82b9-405e-935d-be1d68590bf1" providerId="AD" clId="Web-{0EF44670-CCAC-498B-B0EF-BE451D60175C}" dt="2025-04-06T03:36:28.961" v="0"/>
        <pc:sldMkLst>
          <pc:docMk/>
          <pc:sldMk cId="0"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9.jpeg"/><Relationship Id="rId4" Type="http://schemas.openxmlformats.org/officeDocument/2006/relationships/image" Target="../media/image22.sv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owasp.org/www-project-top-ten/" TargetMode="External"/><Relationship Id="rId7"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hyperlink" Target="https://attack.mitre.org/" TargetMode="External"/><Relationship Id="rId4" Type="http://schemas.openxmlformats.org/officeDocument/2006/relationships/hyperlink" Target="https://d3fend.mitre.org/" TargetMode="External"/><Relationship Id="rId9" Type="http://schemas.openxmlformats.org/officeDocument/2006/relationships/image" Target="../media/image43.sv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jpeg"/><Relationship Id="rId10" Type="http://schemas.openxmlformats.org/officeDocument/2006/relationships/image" Target="../media/image66.svg"/><Relationship Id="rId4" Type="http://schemas.openxmlformats.org/officeDocument/2006/relationships/image" Target="../media/image60.jpe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66.svg"/><Relationship Id="rId4" Type="http://schemas.openxmlformats.org/officeDocument/2006/relationships/image" Target="../media/image4.svg"/><Relationship Id="rId9" Type="http://schemas.openxmlformats.org/officeDocument/2006/relationships/image" Target="../media/image65.png"/></Relationships>
</file>

<file path=ppt/slides/_rels/slide22.xml.rels><?xml version="1.0" encoding="UTF-8" standalone="yes"?>
<Relationships xmlns="http://schemas.openxmlformats.org/package/2006/relationships"><Relationship Id="rId26" Type="http://schemas.openxmlformats.org/officeDocument/2006/relationships/image" Target="../media/image94.png"/><Relationship Id="rId21" Type="http://schemas.openxmlformats.org/officeDocument/2006/relationships/image" Target="../media/image89.svg"/><Relationship Id="rId42" Type="http://schemas.openxmlformats.org/officeDocument/2006/relationships/image" Target="../media/image110.png"/><Relationship Id="rId47" Type="http://schemas.openxmlformats.org/officeDocument/2006/relationships/image" Target="../media/image115.svg"/><Relationship Id="rId63" Type="http://schemas.openxmlformats.org/officeDocument/2006/relationships/image" Target="../media/image131.svg"/><Relationship Id="rId68" Type="http://schemas.openxmlformats.org/officeDocument/2006/relationships/image" Target="../media/image136.png"/><Relationship Id="rId16" Type="http://schemas.openxmlformats.org/officeDocument/2006/relationships/image" Target="../media/image84.png"/><Relationship Id="rId11" Type="http://schemas.openxmlformats.org/officeDocument/2006/relationships/image" Target="../media/image79.sv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svg"/><Relationship Id="rId40" Type="http://schemas.openxmlformats.org/officeDocument/2006/relationships/image" Target="../media/image108.png"/><Relationship Id="rId45" Type="http://schemas.openxmlformats.org/officeDocument/2006/relationships/image" Target="../media/image113.svg"/><Relationship Id="rId53" Type="http://schemas.openxmlformats.org/officeDocument/2006/relationships/image" Target="../media/image121.svg"/><Relationship Id="rId58" Type="http://schemas.openxmlformats.org/officeDocument/2006/relationships/image" Target="../media/image126.png"/><Relationship Id="rId66" Type="http://schemas.openxmlformats.org/officeDocument/2006/relationships/image" Target="../media/image134.png"/><Relationship Id="rId74" Type="http://schemas.openxmlformats.org/officeDocument/2006/relationships/image" Target="../media/image142.png"/><Relationship Id="rId79" Type="http://schemas.openxmlformats.org/officeDocument/2006/relationships/image" Target="../media/image147.svg"/><Relationship Id="rId5" Type="http://schemas.openxmlformats.org/officeDocument/2006/relationships/image" Target="../media/image73.png"/><Relationship Id="rId61" Type="http://schemas.openxmlformats.org/officeDocument/2006/relationships/image" Target="../media/image129.svg"/><Relationship Id="rId19" Type="http://schemas.openxmlformats.org/officeDocument/2006/relationships/image" Target="../media/image87.sv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svg"/><Relationship Id="rId30" Type="http://schemas.openxmlformats.org/officeDocument/2006/relationships/image" Target="../media/image98.png"/><Relationship Id="rId35" Type="http://schemas.openxmlformats.org/officeDocument/2006/relationships/image" Target="../media/image103.svg"/><Relationship Id="rId43" Type="http://schemas.openxmlformats.org/officeDocument/2006/relationships/image" Target="../media/image111.svg"/><Relationship Id="rId48" Type="http://schemas.openxmlformats.org/officeDocument/2006/relationships/image" Target="../media/image116.png"/><Relationship Id="rId56" Type="http://schemas.openxmlformats.org/officeDocument/2006/relationships/image" Target="../media/image124.png"/><Relationship Id="rId64" Type="http://schemas.openxmlformats.org/officeDocument/2006/relationships/image" Target="../media/image132.png"/><Relationship Id="rId69" Type="http://schemas.openxmlformats.org/officeDocument/2006/relationships/image" Target="../media/image137.svg"/><Relationship Id="rId77" Type="http://schemas.openxmlformats.org/officeDocument/2006/relationships/image" Target="../media/image145.svg"/><Relationship Id="rId8" Type="http://schemas.openxmlformats.org/officeDocument/2006/relationships/image" Target="../media/image76.png"/><Relationship Id="rId51" Type="http://schemas.openxmlformats.org/officeDocument/2006/relationships/image" Target="../media/image119.svg"/><Relationship Id="rId72" Type="http://schemas.openxmlformats.org/officeDocument/2006/relationships/image" Target="../media/image140.png"/><Relationship Id="rId3" Type="http://schemas.openxmlformats.org/officeDocument/2006/relationships/image" Target="../media/image71.png"/><Relationship Id="rId12" Type="http://schemas.openxmlformats.org/officeDocument/2006/relationships/image" Target="../media/image80.png"/><Relationship Id="rId17" Type="http://schemas.openxmlformats.org/officeDocument/2006/relationships/image" Target="../media/image85.svg"/><Relationship Id="rId25" Type="http://schemas.openxmlformats.org/officeDocument/2006/relationships/image" Target="../media/image93.svg"/><Relationship Id="rId33" Type="http://schemas.openxmlformats.org/officeDocument/2006/relationships/image" Target="../media/image101.svg"/><Relationship Id="rId38" Type="http://schemas.openxmlformats.org/officeDocument/2006/relationships/image" Target="../media/image106.png"/><Relationship Id="rId46" Type="http://schemas.openxmlformats.org/officeDocument/2006/relationships/image" Target="../media/image114.png"/><Relationship Id="rId59" Type="http://schemas.openxmlformats.org/officeDocument/2006/relationships/image" Target="../media/image127.svg"/><Relationship Id="rId67" Type="http://schemas.openxmlformats.org/officeDocument/2006/relationships/image" Target="../media/image135.svg"/><Relationship Id="rId20" Type="http://schemas.openxmlformats.org/officeDocument/2006/relationships/image" Target="../media/image88.png"/><Relationship Id="rId41" Type="http://schemas.openxmlformats.org/officeDocument/2006/relationships/image" Target="../media/image109.svg"/><Relationship Id="rId54" Type="http://schemas.openxmlformats.org/officeDocument/2006/relationships/image" Target="../media/image122.png"/><Relationship Id="rId62" Type="http://schemas.openxmlformats.org/officeDocument/2006/relationships/image" Target="../media/image130.png"/><Relationship Id="rId70" Type="http://schemas.openxmlformats.org/officeDocument/2006/relationships/image" Target="../media/image138.png"/><Relationship Id="rId75" Type="http://schemas.openxmlformats.org/officeDocument/2006/relationships/image" Target="../media/image143.svg"/><Relationship Id="rId1" Type="http://schemas.openxmlformats.org/officeDocument/2006/relationships/slideLayout" Target="../slideLayouts/slideLayout7.xml"/><Relationship Id="rId6" Type="http://schemas.openxmlformats.org/officeDocument/2006/relationships/image" Target="../media/image74.svg"/><Relationship Id="rId15" Type="http://schemas.openxmlformats.org/officeDocument/2006/relationships/image" Target="../media/image83.svg"/><Relationship Id="rId23" Type="http://schemas.openxmlformats.org/officeDocument/2006/relationships/image" Target="../media/image91.svg"/><Relationship Id="rId28" Type="http://schemas.openxmlformats.org/officeDocument/2006/relationships/image" Target="../media/image96.png"/><Relationship Id="rId36" Type="http://schemas.openxmlformats.org/officeDocument/2006/relationships/image" Target="../media/image104.png"/><Relationship Id="rId49" Type="http://schemas.openxmlformats.org/officeDocument/2006/relationships/image" Target="../media/image117.svg"/><Relationship Id="rId57" Type="http://schemas.openxmlformats.org/officeDocument/2006/relationships/image" Target="../media/image125.svg"/><Relationship Id="rId10" Type="http://schemas.openxmlformats.org/officeDocument/2006/relationships/image" Target="../media/image78.png"/><Relationship Id="rId31" Type="http://schemas.openxmlformats.org/officeDocument/2006/relationships/image" Target="../media/image99.svg"/><Relationship Id="rId44" Type="http://schemas.openxmlformats.org/officeDocument/2006/relationships/image" Target="../media/image112.png"/><Relationship Id="rId52" Type="http://schemas.openxmlformats.org/officeDocument/2006/relationships/image" Target="../media/image120.png"/><Relationship Id="rId60" Type="http://schemas.openxmlformats.org/officeDocument/2006/relationships/image" Target="../media/image128.png"/><Relationship Id="rId65" Type="http://schemas.openxmlformats.org/officeDocument/2006/relationships/image" Target="../media/image133.svg"/><Relationship Id="rId73" Type="http://schemas.openxmlformats.org/officeDocument/2006/relationships/image" Target="../media/image141.svg"/><Relationship Id="rId78" Type="http://schemas.openxmlformats.org/officeDocument/2006/relationships/image" Target="../media/image146.png"/><Relationship Id="rId4" Type="http://schemas.openxmlformats.org/officeDocument/2006/relationships/image" Target="../media/image72.svg"/><Relationship Id="rId9" Type="http://schemas.openxmlformats.org/officeDocument/2006/relationships/image" Target="../media/image77.svg"/><Relationship Id="rId13" Type="http://schemas.openxmlformats.org/officeDocument/2006/relationships/image" Target="../media/image81.svg"/><Relationship Id="rId18" Type="http://schemas.openxmlformats.org/officeDocument/2006/relationships/image" Target="../media/image86.png"/><Relationship Id="rId39" Type="http://schemas.openxmlformats.org/officeDocument/2006/relationships/image" Target="../media/image107.svg"/><Relationship Id="rId34" Type="http://schemas.openxmlformats.org/officeDocument/2006/relationships/image" Target="../media/image102.png"/><Relationship Id="rId50" Type="http://schemas.openxmlformats.org/officeDocument/2006/relationships/image" Target="../media/image118.png"/><Relationship Id="rId55" Type="http://schemas.openxmlformats.org/officeDocument/2006/relationships/image" Target="../media/image123.svg"/><Relationship Id="rId76" Type="http://schemas.openxmlformats.org/officeDocument/2006/relationships/image" Target="../media/image144.png"/><Relationship Id="rId7" Type="http://schemas.openxmlformats.org/officeDocument/2006/relationships/image" Target="../media/image75.png"/><Relationship Id="rId71" Type="http://schemas.openxmlformats.org/officeDocument/2006/relationships/image" Target="../media/image139.svg"/><Relationship Id="rId2" Type="http://schemas.openxmlformats.org/officeDocument/2006/relationships/image" Target="../media/image1.jpeg"/><Relationship Id="rId29" Type="http://schemas.openxmlformats.org/officeDocument/2006/relationships/image" Target="../media/image97.svg"/></Relationships>
</file>

<file path=ppt/slides/_rels/slide2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225289" y="713961"/>
            <a:ext cx="9820857" cy="88445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5023877" y="2366620"/>
            <a:ext cx="8786899" cy="5245026"/>
          </a:xfrm>
          <a:prstGeom prst="rect">
            <a:avLst/>
          </a:prstGeom>
        </p:spPr>
        <p:txBody>
          <a:bodyPr wrap="square" lIns="0" tIns="0" rIns="0" bIns="0" rtlCol="0" anchor="t">
            <a:spAutoFit/>
          </a:bodyPr>
          <a:lstStyle/>
          <a:p>
            <a:pPr algn="ctr">
              <a:lnSpc>
                <a:spcPts val="13957"/>
              </a:lnSpc>
            </a:pPr>
            <a:r>
              <a:rPr lang="en-US" sz="7000" spc="111" dirty="0">
                <a:solidFill>
                  <a:srgbClr val="FFFFFF"/>
                </a:solidFill>
                <a:latin typeface="Cabin Sketch"/>
                <a:ea typeface="Cabin Sketch"/>
                <a:cs typeface="Cabin Sketch"/>
                <a:sym typeface="Cabin Sketch"/>
              </a:rPr>
              <a:t>Researching Defensive Countermeasures</a:t>
            </a:r>
            <a:endParaRPr lang="en-US" sz="7000" spc="111">
              <a:solidFill>
                <a:srgbClr val="FFFFFF"/>
              </a:solidFill>
              <a:latin typeface="Cabin Sketch"/>
              <a:ea typeface="Calibri"/>
              <a:cs typeface="Calibri"/>
            </a:endParaRPr>
          </a:p>
        </p:txBody>
      </p:sp>
      <p:sp>
        <p:nvSpPr>
          <p:cNvPr id="7" name="Freeform 7"/>
          <p:cNvSpPr/>
          <p:nvPr/>
        </p:nvSpPr>
        <p:spPr>
          <a:xfrm>
            <a:off x="-83583" y="6761817"/>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845603"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533CCB96-94C6-7F89-6830-5AE507F77E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AAF302-3035-9566-33B2-A89A138B6D5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77549034-4888-1B33-209D-47372B789F49}"/>
              </a:ext>
            </a:extLst>
          </p:cNvPr>
          <p:cNvSpPr txBox="1"/>
          <p:nvPr/>
        </p:nvSpPr>
        <p:spPr>
          <a:xfrm>
            <a:off x="3398285" y="1189394"/>
            <a:ext cx="11781945" cy="1608454"/>
          </a:xfrm>
          <a:prstGeom prst="rect">
            <a:avLst/>
          </a:prstGeom>
        </p:spPr>
        <p:txBody>
          <a:bodyPr wrap="square" lIns="0" tIns="0" rIns="0" bIns="0" rtlCol="0" anchor="t">
            <a:spAutoFit/>
          </a:bodyPr>
          <a:lstStyle/>
          <a:p>
            <a:pPr algn="ctr">
              <a:lnSpc>
                <a:spcPts val="12000"/>
              </a:lnSpc>
            </a:pPr>
            <a:r>
              <a:rPr lang="en-US" sz="12000" spc="96" dirty="0">
                <a:solidFill>
                  <a:srgbClr val="FFFFFF"/>
                </a:solidFill>
                <a:latin typeface="Cabin Sketch"/>
                <a:sym typeface="Cabin Sketch"/>
              </a:rPr>
              <a:t>MITRE ATT&amp;CK</a:t>
            </a:r>
            <a:endParaRPr lang="en-US" dirty="0"/>
          </a:p>
        </p:txBody>
      </p:sp>
      <p:sp>
        <p:nvSpPr>
          <p:cNvPr id="4" name="TextBox 4">
            <a:extLst>
              <a:ext uri="{FF2B5EF4-FFF2-40B4-BE49-F238E27FC236}">
                <a16:creationId xmlns:a16="http://schemas.microsoft.com/office/drawing/2014/main" id="{94023EC8-2E58-9D67-4C94-3D6460887F0B}"/>
              </a:ext>
            </a:extLst>
          </p:cNvPr>
          <p:cNvSpPr txBox="1"/>
          <p:nvPr/>
        </p:nvSpPr>
        <p:spPr>
          <a:xfrm>
            <a:off x="781210" y="3749775"/>
            <a:ext cx="6730442" cy="1205715"/>
          </a:xfrm>
          <a:prstGeom prst="rect">
            <a:avLst/>
          </a:prstGeom>
        </p:spPr>
        <p:txBody>
          <a:bodyPr lIns="0" tIns="0" rIns="0" bIns="0" rtlCol="0" anchor="t">
            <a:spAutoFit/>
          </a:bodyPr>
          <a:lstStyle/>
          <a:p>
            <a:pPr algn="ctr">
              <a:lnSpc>
                <a:spcPts val="9799"/>
              </a:lnSpc>
            </a:pPr>
            <a:r>
              <a:rPr lang="en-US" sz="6950" dirty="0">
                <a:solidFill>
                  <a:srgbClr val="FCC4E2"/>
                </a:solidFill>
                <a:latin typeface="Cabin Sketch"/>
                <a:sym typeface="Cabin Sketch"/>
              </a:rPr>
              <a:t>Overview</a:t>
            </a:r>
            <a:endParaRPr lang="en-US" dirty="0"/>
          </a:p>
        </p:txBody>
      </p:sp>
      <p:sp>
        <p:nvSpPr>
          <p:cNvPr id="6" name="TextBox 6">
            <a:extLst>
              <a:ext uri="{FF2B5EF4-FFF2-40B4-BE49-F238E27FC236}">
                <a16:creationId xmlns:a16="http://schemas.microsoft.com/office/drawing/2014/main" id="{590152CC-175E-F73D-0415-D514F866D836}"/>
              </a:ext>
            </a:extLst>
          </p:cNvPr>
          <p:cNvSpPr txBox="1"/>
          <p:nvPr/>
        </p:nvSpPr>
        <p:spPr>
          <a:xfrm>
            <a:off x="1031241" y="5408832"/>
            <a:ext cx="6730442" cy="3062185"/>
          </a:xfrm>
          <a:prstGeom prst="rect">
            <a:avLst/>
          </a:prstGeom>
        </p:spPr>
        <p:txBody>
          <a:bodyPr lIns="0" tIns="0" rIns="0" bIns="0" rtlCol="0" anchor="t">
            <a:spAutoFit/>
          </a:bodyPr>
          <a:lstStyle/>
          <a:p>
            <a:r>
              <a:rPr lang="en-US" sz="3250" dirty="0">
                <a:solidFill>
                  <a:srgbClr val="F0F0F0"/>
                </a:solidFill>
                <a:latin typeface="Caveat Brush"/>
                <a:sym typeface="Caveat Brush"/>
              </a:rPr>
              <a:t>Contains information on cyber threat actor's techniques utilized during attacks. The information includes </a:t>
            </a:r>
            <a:r>
              <a:rPr lang="en-US" sz="3250" dirty="0" err="1">
                <a:solidFill>
                  <a:srgbClr val="F0F0F0"/>
                </a:solidFill>
                <a:latin typeface="Caveat Brush"/>
                <a:sym typeface="Caveat Brush"/>
              </a:rPr>
              <a:t>subtechniques</a:t>
            </a:r>
            <a:r>
              <a:rPr lang="en-US" sz="3250" dirty="0">
                <a:solidFill>
                  <a:srgbClr val="F0F0F0"/>
                </a:solidFill>
                <a:latin typeface="Caveat Brush"/>
                <a:sym typeface="Caveat Brush"/>
              </a:rPr>
              <a:t>, an overview, examples, detection techniques, and mitigation measures.  </a:t>
            </a:r>
            <a:endParaRPr lang="en-US" sz="3250" dirty="0">
              <a:solidFill>
                <a:srgbClr val="F0F0F0"/>
              </a:solidFill>
              <a:latin typeface="Caveat Brush"/>
            </a:endParaRPr>
          </a:p>
          <a:p>
            <a:pPr algn="just">
              <a:lnSpc>
                <a:spcPts val="4619"/>
              </a:lnSpc>
            </a:pPr>
            <a:endParaRPr lang="en-US" sz="3250" dirty="0">
              <a:solidFill>
                <a:srgbClr val="F0F0F0"/>
              </a:solidFill>
              <a:latin typeface="Caveat Brush"/>
              <a:ea typeface="Caveat Brush"/>
              <a:cs typeface="Caveat Brush"/>
            </a:endParaRPr>
          </a:p>
        </p:txBody>
      </p:sp>
      <p:sp>
        <p:nvSpPr>
          <p:cNvPr id="8" name="Freeform 8">
            <a:extLst>
              <a:ext uri="{FF2B5EF4-FFF2-40B4-BE49-F238E27FC236}">
                <a16:creationId xmlns:a16="http://schemas.microsoft.com/office/drawing/2014/main" id="{EEF9A8C3-6C49-97E3-9DCC-5C1B082BF76A}"/>
              </a:ext>
            </a:extLst>
          </p:cNvPr>
          <p:cNvSpPr/>
          <p:nvPr/>
        </p:nvSpPr>
        <p:spPr>
          <a:xfrm rot="16200000">
            <a:off x="5236714" y="6402334"/>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25E692C6-643D-E736-8900-68FBB950C746}"/>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354CAA6C-50DE-49C2-2169-1BA0C5BA4B24}"/>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5" name="Picture 4" descr="A screenshot of a computer&#10;&#10;AI-generated content may be incorrect.">
            <a:extLst>
              <a:ext uri="{FF2B5EF4-FFF2-40B4-BE49-F238E27FC236}">
                <a16:creationId xmlns:a16="http://schemas.microsoft.com/office/drawing/2014/main" id="{DEDB61F5-6B37-6F5D-7974-0EC557542A4B}"/>
              </a:ext>
            </a:extLst>
          </p:cNvPr>
          <p:cNvPicPr>
            <a:picLocks noChangeAspect="1"/>
          </p:cNvPicPr>
          <p:nvPr/>
        </p:nvPicPr>
        <p:blipFill>
          <a:blip r:embed="rId9"/>
          <a:srcRect l="-524" t="9246" r="-117" b="232"/>
          <a:stretch/>
        </p:blipFill>
        <p:spPr>
          <a:xfrm>
            <a:off x="8766461" y="4346700"/>
            <a:ext cx="9194169" cy="4180678"/>
          </a:xfrm>
          <a:prstGeom prst="rect">
            <a:avLst/>
          </a:prstGeom>
        </p:spPr>
      </p:pic>
    </p:spTree>
    <p:extLst>
      <p:ext uri="{BB962C8B-B14F-4D97-AF65-F5344CB8AC3E}">
        <p14:creationId xmlns:p14="http://schemas.microsoft.com/office/powerpoint/2010/main" val="2882442395"/>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6A591BA1-CD89-4471-669D-A864E1CD55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E8AA39-8621-C7F2-CCC7-C95E1712DA4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8AC94DE2-F548-AB07-CC61-F6E70BDA0B62}"/>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MITRE ATT&amp;CK</a:t>
            </a:r>
            <a:endParaRPr lang="en-US" dirty="0"/>
          </a:p>
        </p:txBody>
      </p:sp>
      <p:sp>
        <p:nvSpPr>
          <p:cNvPr id="4" name="TextBox 4">
            <a:extLst>
              <a:ext uri="{FF2B5EF4-FFF2-40B4-BE49-F238E27FC236}">
                <a16:creationId xmlns:a16="http://schemas.microsoft.com/office/drawing/2014/main" id="{68918449-A7DA-4C42-6C16-1818C0EE7F41}"/>
              </a:ext>
            </a:extLst>
          </p:cNvPr>
          <p:cNvSpPr txBox="1"/>
          <p:nvPr/>
        </p:nvSpPr>
        <p:spPr>
          <a:xfrm>
            <a:off x="495460" y="3749775"/>
            <a:ext cx="7819863" cy="1205715"/>
          </a:xfrm>
          <a:prstGeom prst="rect">
            <a:avLst/>
          </a:prstGeom>
        </p:spPr>
        <p:txBody>
          <a:bodyPr wrap="square" lIns="0" tIns="0" rIns="0" bIns="0" rtlCol="0" anchor="t">
            <a:spAutoFit/>
          </a:bodyPr>
          <a:lstStyle/>
          <a:p>
            <a:pPr algn="ctr">
              <a:lnSpc>
                <a:spcPts val="9799"/>
              </a:lnSpc>
            </a:pPr>
            <a:r>
              <a:rPr lang="en-US" sz="6950" dirty="0">
                <a:solidFill>
                  <a:srgbClr val="FCC4E2"/>
                </a:solidFill>
                <a:latin typeface="Cabin Sketch"/>
                <a:sym typeface="Cabin Sketch"/>
              </a:rPr>
              <a:t>Mitigation Example</a:t>
            </a:r>
            <a:endParaRPr lang="en-US" dirty="0"/>
          </a:p>
        </p:txBody>
      </p:sp>
      <p:sp>
        <p:nvSpPr>
          <p:cNvPr id="8" name="Freeform 8">
            <a:extLst>
              <a:ext uri="{FF2B5EF4-FFF2-40B4-BE49-F238E27FC236}">
                <a16:creationId xmlns:a16="http://schemas.microsoft.com/office/drawing/2014/main" id="{1ACFCC16-91BF-0B39-039C-563405FB2FBC}"/>
              </a:ext>
            </a:extLst>
          </p:cNvPr>
          <p:cNvSpPr/>
          <p:nvPr/>
        </p:nvSpPr>
        <p:spPr>
          <a:xfrm rot="16200000">
            <a:off x="5593901" y="6295178"/>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72C4D302-50F6-65B0-396F-106756E6EAF9}"/>
              </a:ext>
            </a:extLst>
          </p:cNvPr>
          <p:cNvSpPr txBox="1"/>
          <p:nvPr/>
        </p:nvSpPr>
        <p:spPr>
          <a:xfrm>
            <a:off x="10133411" y="3749775"/>
            <a:ext cx="6730442" cy="1209947"/>
          </a:xfrm>
          <a:prstGeom prst="rect">
            <a:avLst/>
          </a:prstGeom>
        </p:spPr>
        <p:txBody>
          <a:bodyPr lIns="0" tIns="0" rIns="0" bIns="0" rtlCol="0" anchor="t">
            <a:spAutoFit/>
          </a:bodyPr>
          <a:lstStyle/>
          <a:p>
            <a:pPr algn="ctr">
              <a:lnSpc>
                <a:spcPts val="9799"/>
              </a:lnSpc>
            </a:pPr>
            <a:r>
              <a:rPr lang="en-US" sz="6950" dirty="0">
                <a:solidFill>
                  <a:srgbClr val="FEF5A6"/>
                </a:solidFill>
                <a:latin typeface="Cabin Sketch"/>
                <a:ea typeface="Cabin Sketch"/>
                <a:cs typeface="Cabin Sketch"/>
              </a:rPr>
              <a:t>Detection</a:t>
            </a:r>
          </a:p>
        </p:txBody>
      </p:sp>
      <p:sp>
        <p:nvSpPr>
          <p:cNvPr id="13" name="Freeform 13">
            <a:extLst>
              <a:ext uri="{FF2B5EF4-FFF2-40B4-BE49-F238E27FC236}">
                <a16:creationId xmlns:a16="http://schemas.microsoft.com/office/drawing/2014/main" id="{AAFA7169-C71E-38E9-2973-470B1E89FE28}"/>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6D87A842-310E-2ED1-EC1D-B7756951E87A}"/>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15" name="Picture 14" descr="A screenshot of a computer&#10;&#10;AI-generated content may be incorrect.">
            <a:extLst>
              <a:ext uri="{FF2B5EF4-FFF2-40B4-BE49-F238E27FC236}">
                <a16:creationId xmlns:a16="http://schemas.microsoft.com/office/drawing/2014/main" id="{D68E6F44-B8DF-9D0E-7596-8ACC53BAE2CF}"/>
              </a:ext>
            </a:extLst>
          </p:cNvPr>
          <p:cNvPicPr>
            <a:picLocks noChangeAspect="1"/>
          </p:cNvPicPr>
          <p:nvPr/>
        </p:nvPicPr>
        <p:blipFill>
          <a:blip r:embed="rId9"/>
          <a:srcRect l="-629" t="7814" r="5478" b="-234"/>
          <a:stretch/>
        </p:blipFill>
        <p:spPr>
          <a:xfrm>
            <a:off x="499453" y="5277449"/>
            <a:ext cx="7518119" cy="3702448"/>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65F91466-5A34-D954-ABA0-5B67D7F3677D}"/>
              </a:ext>
            </a:extLst>
          </p:cNvPr>
          <p:cNvPicPr>
            <a:picLocks noChangeAspect="1"/>
          </p:cNvPicPr>
          <p:nvPr/>
        </p:nvPicPr>
        <p:blipFill>
          <a:blip r:embed="rId10"/>
          <a:srcRect l="755" t="10227" r="4906" b="14259"/>
          <a:stretch/>
        </p:blipFill>
        <p:spPr>
          <a:xfrm>
            <a:off x="9140427" y="5273993"/>
            <a:ext cx="8930918" cy="3559509"/>
          </a:xfrm>
          <a:prstGeom prst="rect">
            <a:avLst/>
          </a:prstGeom>
        </p:spPr>
      </p:pic>
    </p:spTree>
    <p:extLst>
      <p:ext uri="{BB962C8B-B14F-4D97-AF65-F5344CB8AC3E}">
        <p14:creationId xmlns:p14="http://schemas.microsoft.com/office/powerpoint/2010/main" val="60302778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1D1C9C03-5F2D-29AD-CE25-E34AB3ED72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9CAE8C-B919-EE42-99AB-091689A05AB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EC05BCDF-74D9-ED6D-26EE-D6D046743B29}"/>
              </a:ext>
            </a:extLst>
          </p:cNvPr>
          <p:cNvSpPr txBox="1"/>
          <p:nvPr/>
        </p:nvSpPr>
        <p:spPr>
          <a:xfrm>
            <a:off x="2773207" y="1189394"/>
            <a:ext cx="13139257" cy="1608454"/>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Resources</a:t>
            </a:r>
            <a:endParaRPr lang="en-US" dirty="0"/>
          </a:p>
        </p:txBody>
      </p:sp>
      <p:sp>
        <p:nvSpPr>
          <p:cNvPr id="4" name="TextBox 4">
            <a:extLst>
              <a:ext uri="{FF2B5EF4-FFF2-40B4-BE49-F238E27FC236}">
                <a16:creationId xmlns:a16="http://schemas.microsoft.com/office/drawing/2014/main" id="{414DCF2D-81F7-8CE9-D115-489331780C1B}"/>
              </a:ext>
            </a:extLst>
          </p:cNvPr>
          <p:cNvSpPr txBox="1"/>
          <p:nvPr/>
        </p:nvSpPr>
        <p:spPr>
          <a:xfrm>
            <a:off x="1028700" y="3711675"/>
            <a:ext cx="6730442" cy="1387474"/>
          </a:xfrm>
          <a:prstGeom prst="rect">
            <a:avLst/>
          </a:prstGeom>
        </p:spPr>
        <p:txBody>
          <a:bodyPr lIns="0" tIns="0" rIns="0" bIns="0" rtlCol="0" anchor="t">
            <a:spAutoFit/>
          </a:bodyPr>
          <a:lstStyle/>
          <a:p>
            <a:pPr>
              <a:lnSpc>
                <a:spcPts val="11200"/>
              </a:lnSpc>
            </a:pPr>
            <a:r>
              <a:rPr lang="en-US" sz="8000" dirty="0">
                <a:solidFill>
                  <a:srgbClr val="C1FF72"/>
                </a:solidFill>
                <a:latin typeface="Cabin Sketch"/>
                <a:sym typeface="Cabin Sketch"/>
              </a:rPr>
              <a:t>OWASP Top 10</a:t>
            </a:r>
            <a:endParaRPr lang="en-US" dirty="0"/>
          </a:p>
        </p:txBody>
      </p:sp>
      <p:sp>
        <p:nvSpPr>
          <p:cNvPr id="5" name="TextBox 5">
            <a:extLst>
              <a:ext uri="{FF2B5EF4-FFF2-40B4-BE49-F238E27FC236}">
                <a16:creationId xmlns:a16="http://schemas.microsoft.com/office/drawing/2014/main" id="{DC839DDE-28AE-86A4-1572-EDCAD2E124D4}"/>
              </a:ext>
            </a:extLst>
          </p:cNvPr>
          <p:cNvSpPr txBox="1"/>
          <p:nvPr/>
        </p:nvSpPr>
        <p:spPr>
          <a:xfrm>
            <a:off x="9144000" y="4104581"/>
            <a:ext cx="8115300" cy="1061637"/>
          </a:xfrm>
          <a:prstGeom prst="rect">
            <a:avLst/>
          </a:prstGeom>
        </p:spPr>
        <p:txBody>
          <a:bodyPr lIns="0" tIns="0" rIns="0" bIns="0" rtlCol="0" anchor="t">
            <a:spAutoFit/>
          </a:bodyPr>
          <a:lstStyle/>
          <a:p>
            <a:pPr algn="just"/>
            <a:r>
              <a:rPr lang="en-US" sz="3250" dirty="0">
                <a:solidFill>
                  <a:schemeClr val="bg1"/>
                </a:solidFill>
                <a:ea typeface="+mn-lt"/>
                <a:cs typeface="+mn-lt"/>
                <a:sym typeface="Caveat Brush"/>
                <a:hlinkClick r:id="rId3">
                  <a:extLst>
                    <a:ext uri="{A12FA001-AC4F-418D-AE19-62706E023703}">
                      <ahyp:hlinkClr xmlns:ahyp="http://schemas.microsoft.com/office/drawing/2018/hyperlinkcolor" val="tx"/>
                    </a:ext>
                  </a:extLst>
                </a:hlinkClick>
              </a:rPr>
              <a:t>https://owasp.org/www-project-top-ten/</a:t>
            </a:r>
            <a:endParaRPr lang="en-US">
              <a:solidFill>
                <a:schemeClr val="bg1"/>
              </a:solidFill>
              <a:sym typeface="Caveat Brush"/>
              <a:hlinkClick r:id="rId3">
                <a:extLst>
                  <a:ext uri="{A12FA001-AC4F-418D-AE19-62706E023703}">
                    <ahyp:hlinkClr xmlns:ahyp="http://schemas.microsoft.com/office/drawing/2018/hyperlinkcolor" val="tx"/>
                  </a:ext>
                </a:extLst>
              </a:hlinkClick>
            </a:endParaRPr>
          </a:p>
          <a:p>
            <a:pPr algn="just">
              <a:lnSpc>
                <a:spcPts val="4619"/>
              </a:lnSpc>
            </a:pPr>
            <a:endParaRPr lang="en-US" sz="3250" dirty="0">
              <a:solidFill>
                <a:srgbClr val="F0F0F0"/>
              </a:solidFill>
              <a:latin typeface="Caveat Brush"/>
              <a:ea typeface="Caveat Brush"/>
              <a:cs typeface="Caveat Brush"/>
            </a:endParaRPr>
          </a:p>
        </p:txBody>
      </p:sp>
      <p:sp>
        <p:nvSpPr>
          <p:cNvPr id="6" name="TextBox 6">
            <a:extLst>
              <a:ext uri="{FF2B5EF4-FFF2-40B4-BE49-F238E27FC236}">
                <a16:creationId xmlns:a16="http://schemas.microsoft.com/office/drawing/2014/main" id="{C1F6B400-E9A4-C99F-6CEA-1E56FE1CE66A}"/>
              </a:ext>
            </a:extLst>
          </p:cNvPr>
          <p:cNvSpPr txBox="1"/>
          <p:nvPr/>
        </p:nvSpPr>
        <p:spPr>
          <a:xfrm>
            <a:off x="1028700" y="5584925"/>
            <a:ext cx="6730442" cy="1387474"/>
          </a:xfrm>
          <a:prstGeom prst="rect">
            <a:avLst/>
          </a:prstGeom>
        </p:spPr>
        <p:txBody>
          <a:bodyPr lIns="0" tIns="0" rIns="0" bIns="0" rtlCol="0" anchor="t">
            <a:spAutoFit/>
          </a:bodyPr>
          <a:lstStyle/>
          <a:p>
            <a:pPr>
              <a:lnSpc>
                <a:spcPts val="11200"/>
              </a:lnSpc>
            </a:pPr>
            <a:r>
              <a:rPr lang="en-US" sz="8000" dirty="0">
                <a:solidFill>
                  <a:srgbClr val="FCC4E2"/>
                </a:solidFill>
                <a:latin typeface="Cabin Sketch"/>
                <a:sym typeface="Cabin Sketch"/>
              </a:rPr>
              <a:t>MITRE D3FEND</a:t>
            </a:r>
            <a:endParaRPr lang="en-US" dirty="0"/>
          </a:p>
        </p:txBody>
      </p:sp>
      <p:sp>
        <p:nvSpPr>
          <p:cNvPr id="7" name="TextBox 7">
            <a:extLst>
              <a:ext uri="{FF2B5EF4-FFF2-40B4-BE49-F238E27FC236}">
                <a16:creationId xmlns:a16="http://schemas.microsoft.com/office/drawing/2014/main" id="{A4919415-8068-D5CA-8E42-21C4FCB36917}"/>
              </a:ext>
            </a:extLst>
          </p:cNvPr>
          <p:cNvSpPr txBox="1"/>
          <p:nvPr/>
        </p:nvSpPr>
        <p:spPr>
          <a:xfrm>
            <a:off x="9144000" y="5977831"/>
            <a:ext cx="8115300" cy="1061637"/>
          </a:xfrm>
          <a:prstGeom prst="rect">
            <a:avLst/>
          </a:prstGeom>
        </p:spPr>
        <p:txBody>
          <a:bodyPr lIns="0" tIns="0" rIns="0" bIns="0" rtlCol="0" anchor="t">
            <a:spAutoFit/>
          </a:bodyPr>
          <a:lstStyle/>
          <a:p>
            <a:pPr algn="just"/>
            <a:r>
              <a:rPr lang="en-US" sz="3250" dirty="0">
                <a:solidFill>
                  <a:schemeClr val="bg1"/>
                </a:solidFill>
                <a:ea typeface="+mn-lt"/>
                <a:cs typeface="+mn-lt"/>
                <a:sym typeface="Caveat Brush"/>
                <a:hlinkClick r:id="rId4">
                  <a:extLst>
                    <a:ext uri="{A12FA001-AC4F-418D-AE19-62706E023703}">
                      <ahyp:hlinkClr xmlns:ahyp="http://schemas.microsoft.com/office/drawing/2018/hyperlinkcolor" val="tx"/>
                    </a:ext>
                  </a:extLst>
                </a:hlinkClick>
              </a:rPr>
              <a:t>https://d3fend.mitre.org/</a:t>
            </a:r>
            <a:endParaRPr lang="en-US" sz="3250">
              <a:solidFill>
                <a:schemeClr val="bg1"/>
              </a:solidFill>
              <a:ea typeface="+mn-lt"/>
              <a:cs typeface="+mn-lt"/>
              <a:sym typeface="Caveat Brush"/>
            </a:endParaRPr>
          </a:p>
          <a:p>
            <a:pPr algn="just">
              <a:lnSpc>
                <a:spcPts val="4619"/>
              </a:lnSpc>
            </a:pPr>
            <a:endParaRPr lang="en-US" sz="3250" dirty="0">
              <a:solidFill>
                <a:schemeClr val="bg1"/>
              </a:solidFill>
              <a:latin typeface="Caveat Brush"/>
              <a:ea typeface="Caveat Brush"/>
              <a:cs typeface="Caveat Brush"/>
            </a:endParaRPr>
          </a:p>
        </p:txBody>
      </p:sp>
      <p:sp>
        <p:nvSpPr>
          <p:cNvPr id="8" name="TextBox 8">
            <a:extLst>
              <a:ext uri="{FF2B5EF4-FFF2-40B4-BE49-F238E27FC236}">
                <a16:creationId xmlns:a16="http://schemas.microsoft.com/office/drawing/2014/main" id="{7CE1D822-3FEE-2728-4463-698CE309AC5F}"/>
              </a:ext>
            </a:extLst>
          </p:cNvPr>
          <p:cNvSpPr txBox="1"/>
          <p:nvPr/>
        </p:nvSpPr>
        <p:spPr>
          <a:xfrm>
            <a:off x="1028700" y="7591524"/>
            <a:ext cx="6730442" cy="1387474"/>
          </a:xfrm>
          <a:prstGeom prst="rect">
            <a:avLst/>
          </a:prstGeom>
        </p:spPr>
        <p:txBody>
          <a:bodyPr lIns="0" tIns="0" rIns="0" bIns="0" rtlCol="0" anchor="t">
            <a:spAutoFit/>
          </a:bodyPr>
          <a:lstStyle/>
          <a:p>
            <a:pPr>
              <a:lnSpc>
                <a:spcPts val="11200"/>
              </a:lnSpc>
            </a:pPr>
            <a:r>
              <a:rPr lang="en-US" sz="8000" dirty="0">
                <a:solidFill>
                  <a:srgbClr val="AAEBD7"/>
                </a:solidFill>
                <a:latin typeface="Cabin Sketch"/>
                <a:sym typeface="Cabin Sketch"/>
              </a:rPr>
              <a:t>MITRE ATT&amp;CK</a:t>
            </a:r>
            <a:endParaRPr lang="en-US" dirty="0"/>
          </a:p>
        </p:txBody>
      </p:sp>
      <p:sp>
        <p:nvSpPr>
          <p:cNvPr id="9" name="TextBox 9">
            <a:extLst>
              <a:ext uri="{FF2B5EF4-FFF2-40B4-BE49-F238E27FC236}">
                <a16:creationId xmlns:a16="http://schemas.microsoft.com/office/drawing/2014/main" id="{DD6737FB-18BF-7FFE-976F-2E84A3D8D24B}"/>
              </a:ext>
            </a:extLst>
          </p:cNvPr>
          <p:cNvSpPr txBox="1"/>
          <p:nvPr/>
        </p:nvSpPr>
        <p:spPr>
          <a:xfrm>
            <a:off x="9144000" y="7984430"/>
            <a:ext cx="8115300" cy="1061637"/>
          </a:xfrm>
          <a:prstGeom prst="rect">
            <a:avLst/>
          </a:prstGeom>
        </p:spPr>
        <p:txBody>
          <a:bodyPr lIns="0" tIns="0" rIns="0" bIns="0" rtlCol="0" anchor="t">
            <a:spAutoFit/>
          </a:bodyPr>
          <a:lstStyle/>
          <a:p>
            <a:pPr algn="just"/>
            <a:r>
              <a:rPr lang="en-US" sz="3250" dirty="0">
                <a:solidFill>
                  <a:schemeClr val="bg1"/>
                </a:solidFill>
                <a:ea typeface="+mn-lt"/>
                <a:cs typeface="+mn-lt"/>
                <a:sym typeface="Caveat Brush"/>
                <a:hlinkClick r:id="rId5">
                  <a:extLst>
                    <a:ext uri="{A12FA001-AC4F-418D-AE19-62706E023703}">
                      <ahyp:hlinkClr xmlns:ahyp="http://schemas.microsoft.com/office/drawing/2018/hyperlinkcolor" val="tx"/>
                    </a:ext>
                  </a:extLst>
                </a:hlinkClick>
              </a:rPr>
              <a:t>https://attack.mitre.org/</a:t>
            </a:r>
            <a:endParaRPr lang="en-US">
              <a:solidFill>
                <a:schemeClr val="bg1"/>
              </a:solidFill>
              <a:ea typeface="Calibri"/>
              <a:cs typeface="Calibri"/>
              <a:hlinkClick r:id="rId5">
                <a:extLst>
                  <a:ext uri="{A12FA001-AC4F-418D-AE19-62706E023703}">
                    <ahyp:hlinkClr xmlns:ahyp="http://schemas.microsoft.com/office/drawing/2018/hyperlinkcolor" val="tx"/>
                  </a:ext>
                </a:extLst>
              </a:hlinkClick>
            </a:endParaRPr>
          </a:p>
          <a:p>
            <a:pPr algn="just">
              <a:lnSpc>
                <a:spcPts val="4619"/>
              </a:lnSpc>
            </a:pPr>
            <a:endParaRPr lang="en-US" sz="3250" dirty="0">
              <a:solidFill>
                <a:schemeClr val="bg1"/>
              </a:solidFill>
              <a:latin typeface="Caveat Brush"/>
              <a:ea typeface="Caveat Brush"/>
              <a:cs typeface="Caveat Brush"/>
            </a:endParaRPr>
          </a:p>
        </p:txBody>
      </p:sp>
      <p:sp>
        <p:nvSpPr>
          <p:cNvPr id="10" name="Freeform 10">
            <a:extLst>
              <a:ext uri="{FF2B5EF4-FFF2-40B4-BE49-F238E27FC236}">
                <a16:creationId xmlns:a16="http://schemas.microsoft.com/office/drawing/2014/main" id="{332F8768-3354-1A9D-61C3-4E5DF8DFE984}"/>
              </a:ext>
            </a:extLst>
          </p:cNvPr>
          <p:cNvSpPr/>
          <p:nvPr/>
        </p:nvSpPr>
        <p:spPr>
          <a:xfrm>
            <a:off x="14888586" y="-375622"/>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4F6CDB68-E543-9D15-E4CE-F7FECF922C7D}"/>
              </a:ext>
            </a:extLst>
          </p:cNvPr>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extLst>
      <p:ext uri="{BB962C8B-B14F-4D97-AF65-F5344CB8AC3E}">
        <p14:creationId xmlns:p14="http://schemas.microsoft.com/office/powerpoint/2010/main" val="268231373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ASSIGNMENTS</a:t>
            </a:r>
          </a:p>
        </p:txBody>
      </p:sp>
      <p:sp>
        <p:nvSpPr>
          <p:cNvPr id="4" name="TextBox 4"/>
          <p:cNvSpPr txBox="1"/>
          <p:nvPr/>
        </p:nvSpPr>
        <p:spPr>
          <a:xfrm>
            <a:off x="1028700" y="3711675"/>
            <a:ext cx="6730442" cy="1387474"/>
          </a:xfrm>
          <a:prstGeom prst="rect">
            <a:avLst/>
          </a:prstGeom>
        </p:spPr>
        <p:txBody>
          <a:bodyPr lIns="0" tIns="0" rIns="0" bIns="0" rtlCol="0" anchor="t">
            <a:spAutoFit/>
          </a:bodyPr>
          <a:lstStyle/>
          <a:p>
            <a:pPr algn="l">
              <a:lnSpc>
                <a:spcPts val="11200"/>
              </a:lnSpc>
            </a:pPr>
            <a:r>
              <a:rPr lang="en-US" sz="8000">
                <a:solidFill>
                  <a:srgbClr val="C1FF72"/>
                </a:solidFill>
                <a:latin typeface="Cabin Sketch"/>
                <a:ea typeface="Cabin Sketch"/>
                <a:cs typeface="Cabin Sketch"/>
                <a:sym typeface="Cabin Sketch"/>
              </a:rPr>
              <a:t>MATHEMATICS</a:t>
            </a:r>
          </a:p>
        </p:txBody>
      </p:sp>
      <p:sp>
        <p:nvSpPr>
          <p:cNvPr id="5" name="TextBox 5"/>
          <p:cNvSpPr txBox="1"/>
          <p:nvPr/>
        </p:nvSpPr>
        <p:spPr>
          <a:xfrm>
            <a:off x="9144000" y="3854550"/>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6" name="TextBox 6"/>
          <p:cNvSpPr txBox="1"/>
          <p:nvPr/>
        </p:nvSpPr>
        <p:spPr>
          <a:xfrm>
            <a:off x="1028700" y="5584925"/>
            <a:ext cx="6730442" cy="1387474"/>
          </a:xfrm>
          <a:prstGeom prst="rect">
            <a:avLst/>
          </a:prstGeom>
        </p:spPr>
        <p:txBody>
          <a:bodyPr lIns="0" tIns="0" rIns="0" bIns="0" rtlCol="0" anchor="t">
            <a:spAutoFit/>
          </a:bodyPr>
          <a:lstStyle/>
          <a:p>
            <a:pPr algn="l">
              <a:lnSpc>
                <a:spcPts val="11200"/>
              </a:lnSpc>
            </a:pPr>
            <a:r>
              <a:rPr lang="en-US" sz="8000">
                <a:solidFill>
                  <a:srgbClr val="FCC4E2"/>
                </a:solidFill>
                <a:latin typeface="Cabin Sketch"/>
                <a:ea typeface="Cabin Sketch"/>
                <a:cs typeface="Cabin Sketch"/>
                <a:sym typeface="Cabin Sketch"/>
              </a:rPr>
              <a:t>LITERATURE</a:t>
            </a:r>
          </a:p>
        </p:txBody>
      </p:sp>
      <p:sp>
        <p:nvSpPr>
          <p:cNvPr id="7" name="TextBox 7"/>
          <p:cNvSpPr txBox="1"/>
          <p:nvPr/>
        </p:nvSpPr>
        <p:spPr>
          <a:xfrm>
            <a:off x="9144000" y="5727800"/>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8" name="TextBox 8"/>
          <p:cNvSpPr txBox="1"/>
          <p:nvPr/>
        </p:nvSpPr>
        <p:spPr>
          <a:xfrm>
            <a:off x="1028700" y="7591524"/>
            <a:ext cx="6730442" cy="1387474"/>
          </a:xfrm>
          <a:prstGeom prst="rect">
            <a:avLst/>
          </a:prstGeom>
        </p:spPr>
        <p:txBody>
          <a:bodyPr lIns="0" tIns="0" rIns="0" bIns="0" rtlCol="0" anchor="t">
            <a:spAutoFit/>
          </a:bodyPr>
          <a:lstStyle/>
          <a:p>
            <a:pPr algn="l">
              <a:lnSpc>
                <a:spcPts val="11200"/>
              </a:lnSpc>
            </a:pPr>
            <a:r>
              <a:rPr lang="en-US" sz="8000">
                <a:solidFill>
                  <a:srgbClr val="AAEBD7"/>
                </a:solidFill>
                <a:latin typeface="Cabin Sketch"/>
                <a:ea typeface="Cabin Sketch"/>
                <a:cs typeface="Cabin Sketch"/>
                <a:sym typeface="Cabin Sketch"/>
              </a:rPr>
              <a:t>HISTORY</a:t>
            </a:r>
          </a:p>
        </p:txBody>
      </p:sp>
      <p:sp>
        <p:nvSpPr>
          <p:cNvPr id="9" name="TextBox 9"/>
          <p:cNvSpPr txBox="1"/>
          <p:nvPr/>
        </p:nvSpPr>
        <p:spPr>
          <a:xfrm>
            <a:off x="9144000" y="7734399"/>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10" name="Freeform 10"/>
          <p:cNvSpPr/>
          <p:nvPr/>
        </p:nvSpPr>
        <p:spPr>
          <a:xfrm>
            <a:off x="14888586" y="-375622"/>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1868739" y="1700702"/>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1603248"/>
            <a:ext cx="13139257" cy="1619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REMINDERS</a:t>
            </a:r>
          </a:p>
        </p:txBody>
      </p:sp>
      <p:sp>
        <p:nvSpPr>
          <p:cNvPr id="5" name="TextBox 5"/>
          <p:cNvSpPr txBox="1"/>
          <p:nvPr/>
        </p:nvSpPr>
        <p:spPr>
          <a:xfrm>
            <a:off x="2815807" y="4008382"/>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6" name="TextBox 6"/>
          <p:cNvSpPr txBox="1"/>
          <p:nvPr/>
        </p:nvSpPr>
        <p:spPr>
          <a:xfrm>
            <a:off x="1028700" y="4034735"/>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p:cNvSpPr txBox="1"/>
          <p:nvPr/>
        </p:nvSpPr>
        <p:spPr>
          <a:xfrm>
            <a:off x="2815807" y="5768151"/>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8" name="TextBox 8"/>
          <p:cNvSpPr txBox="1"/>
          <p:nvPr/>
        </p:nvSpPr>
        <p:spPr>
          <a:xfrm>
            <a:off x="1028700" y="5794504"/>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9" name="TextBox 9"/>
          <p:cNvSpPr txBox="1"/>
          <p:nvPr/>
        </p:nvSpPr>
        <p:spPr>
          <a:xfrm>
            <a:off x="2815807" y="7527100"/>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10" name="TextBox 10"/>
          <p:cNvSpPr txBox="1"/>
          <p:nvPr/>
        </p:nvSpPr>
        <p:spPr>
          <a:xfrm>
            <a:off x="1028700" y="7553453"/>
            <a:ext cx="2076184" cy="1339849"/>
          </a:xfrm>
          <a:prstGeom prst="rect">
            <a:avLst/>
          </a:prstGeom>
        </p:spPr>
        <p:txBody>
          <a:bodyPr lIns="0" tIns="0" rIns="0" bIns="0" rtlCol="0" anchor="t">
            <a:spAutoFit/>
          </a:bodyPr>
          <a:lstStyle/>
          <a:p>
            <a:pPr algn="l">
              <a:lnSpc>
                <a:spcPts val="9999"/>
              </a:lnSpc>
            </a:pPr>
            <a:r>
              <a:rPr lang="en-US" sz="9999" spc="79">
                <a:solidFill>
                  <a:srgbClr val="FCC4E2"/>
                </a:solidFill>
                <a:latin typeface="Cabin Sketch"/>
                <a:ea typeface="Cabin Sketch"/>
                <a:cs typeface="Cabin Sketch"/>
                <a:sym typeface="Cabin Sketch"/>
              </a:rPr>
              <a:t>03</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2246793" y="1482522"/>
            <a:ext cx="5358218" cy="7775778"/>
          </a:xfrm>
          <a:custGeom>
            <a:avLst/>
            <a:gdLst/>
            <a:ahLst/>
            <a:cxnLst/>
            <a:rect l="l" t="t" r="r" b="b"/>
            <a:pathLst>
              <a:path w="5358218" h="7775778">
                <a:moveTo>
                  <a:pt x="0" y="0"/>
                </a:moveTo>
                <a:lnTo>
                  <a:pt x="5358218" y="0"/>
                </a:lnTo>
                <a:lnTo>
                  <a:pt x="5358218" y="7775778"/>
                </a:lnTo>
                <a:lnTo>
                  <a:pt x="0" y="7775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100880" y="1238250"/>
            <a:ext cx="16158420" cy="6191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“THIS IS A</a:t>
            </a:r>
          </a:p>
          <a:p>
            <a:pPr algn="l">
              <a:lnSpc>
                <a:spcPts val="12000"/>
              </a:lnSpc>
            </a:pPr>
            <a:r>
              <a:rPr lang="en-US" sz="12000" spc="96">
                <a:solidFill>
                  <a:srgbClr val="FFFFFF"/>
                </a:solidFill>
                <a:latin typeface="Cabin Sketch"/>
                <a:ea typeface="Cabin Sketch"/>
                <a:cs typeface="Cabin Sketch"/>
                <a:sym typeface="Cabin Sketch"/>
              </a:rPr>
              <a:t>QUOTE,WORDS</a:t>
            </a:r>
          </a:p>
          <a:p>
            <a:pPr algn="l">
              <a:lnSpc>
                <a:spcPts val="12000"/>
              </a:lnSpc>
            </a:pPr>
            <a:r>
              <a:rPr lang="en-US" sz="12000" spc="96">
                <a:solidFill>
                  <a:srgbClr val="FFFFFF"/>
                </a:solidFill>
                <a:latin typeface="Cabin Sketch"/>
                <a:ea typeface="Cabin Sketch"/>
                <a:cs typeface="Cabin Sketch"/>
                <a:sym typeface="Cabin Sketch"/>
              </a:rPr>
              <a:t>FULL OF</a:t>
            </a:r>
          </a:p>
          <a:p>
            <a:pPr algn="l">
              <a:lnSpc>
                <a:spcPts val="12000"/>
              </a:lnSpc>
            </a:pPr>
            <a:r>
              <a:rPr lang="en-US" sz="12000" spc="96">
                <a:solidFill>
                  <a:srgbClr val="FFFFFF"/>
                </a:solidFill>
                <a:latin typeface="Cabin Sketch"/>
                <a:ea typeface="Cabin Sketch"/>
                <a:cs typeface="Cabin Sketch"/>
                <a:sym typeface="Cabin Sketch"/>
              </a:rPr>
              <a:t>WISDOM.”</a:t>
            </a:r>
          </a:p>
        </p:txBody>
      </p:sp>
      <p:sp>
        <p:nvSpPr>
          <p:cNvPr id="5" name="TextBox 5"/>
          <p:cNvSpPr txBox="1"/>
          <p:nvPr/>
        </p:nvSpPr>
        <p:spPr>
          <a:xfrm>
            <a:off x="1100880" y="7858125"/>
            <a:ext cx="8935749" cy="1038225"/>
          </a:xfrm>
          <a:prstGeom prst="rect">
            <a:avLst/>
          </a:prstGeom>
        </p:spPr>
        <p:txBody>
          <a:bodyPr lIns="0" tIns="0" rIns="0" bIns="0" rtlCol="0" anchor="t">
            <a:spAutoFit/>
          </a:bodyPr>
          <a:lstStyle/>
          <a:p>
            <a:pPr algn="l">
              <a:lnSpc>
                <a:spcPts val="8400"/>
              </a:lnSpc>
            </a:pPr>
            <a:r>
              <a:rPr lang="en-US" sz="6000">
                <a:solidFill>
                  <a:srgbClr val="C1FF72"/>
                </a:solidFill>
                <a:latin typeface="Caveat Brush"/>
                <a:ea typeface="Caveat Brush"/>
                <a:cs typeface="Caveat Brush"/>
                <a:sym typeface="Caveat Brush"/>
              </a:rPr>
              <a:t>Someone Famous</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028700" y="1238250"/>
            <a:ext cx="8538328" cy="1619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STATISTICS</a:t>
            </a:r>
          </a:p>
        </p:txBody>
      </p:sp>
      <p:sp>
        <p:nvSpPr>
          <p:cNvPr id="4" name="Freeform 4"/>
          <p:cNvSpPr/>
          <p:nvPr/>
        </p:nvSpPr>
        <p:spPr>
          <a:xfrm>
            <a:off x="9144000" y="1007800"/>
            <a:ext cx="8115300" cy="8056280"/>
          </a:xfrm>
          <a:custGeom>
            <a:avLst/>
            <a:gdLst/>
            <a:ahLst/>
            <a:cxnLst/>
            <a:rect l="l" t="t" r="r" b="b"/>
            <a:pathLst>
              <a:path w="8115300" h="8056280">
                <a:moveTo>
                  <a:pt x="0" y="0"/>
                </a:moveTo>
                <a:lnTo>
                  <a:pt x="8115300" y="0"/>
                </a:lnTo>
                <a:lnTo>
                  <a:pt x="8115300" y="8056280"/>
                </a:lnTo>
                <a:lnTo>
                  <a:pt x="0" y="8056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50373" y="2857500"/>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028700" y="3951168"/>
            <a:ext cx="3542130" cy="873124"/>
          </a:xfrm>
          <a:prstGeom prst="rect">
            <a:avLst/>
          </a:prstGeom>
        </p:spPr>
        <p:txBody>
          <a:bodyPr lIns="0" tIns="0" rIns="0" bIns="0" rtlCol="0" anchor="t">
            <a:spAutoFit/>
          </a:bodyPr>
          <a:lstStyle/>
          <a:p>
            <a:pPr algn="l">
              <a:lnSpc>
                <a:spcPts val="7000"/>
              </a:lnSpc>
            </a:pPr>
            <a:r>
              <a:rPr lang="en-US" sz="5000">
                <a:solidFill>
                  <a:srgbClr val="FC8183"/>
                </a:solidFill>
                <a:latin typeface="Cabin Sketch"/>
                <a:ea typeface="Cabin Sketch"/>
                <a:cs typeface="Cabin Sketch"/>
                <a:sym typeface="Cabin Sketch"/>
              </a:rPr>
              <a:t>ITEM 1</a:t>
            </a:r>
          </a:p>
        </p:txBody>
      </p:sp>
      <p:sp>
        <p:nvSpPr>
          <p:cNvPr id="7" name="TextBox 7"/>
          <p:cNvSpPr txBox="1"/>
          <p:nvPr/>
        </p:nvSpPr>
        <p:spPr>
          <a:xfrm>
            <a:off x="1028700" y="5321781"/>
            <a:ext cx="3542130" cy="873124"/>
          </a:xfrm>
          <a:prstGeom prst="rect">
            <a:avLst/>
          </a:prstGeom>
        </p:spPr>
        <p:txBody>
          <a:bodyPr lIns="0" tIns="0" rIns="0" bIns="0" rtlCol="0" anchor="t">
            <a:spAutoFit/>
          </a:bodyPr>
          <a:lstStyle/>
          <a:p>
            <a:pPr algn="l">
              <a:lnSpc>
                <a:spcPts val="7000"/>
              </a:lnSpc>
            </a:pPr>
            <a:r>
              <a:rPr lang="en-US" sz="5000">
                <a:solidFill>
                  <a:srgbClr val="AAEBD7"/>
                </a:solidFill>
                <a:latin typeface="Cabin Sketch"/>
                <a:ea typeface="Cabin Sketch"/>
                <a:cs typeface="Cabin Sketch"/>
                <a:sym typeface="Cabin Sketch"/>
              </a:rPr>
              <a:t>ITEM 2</a:t>
            </a:r>
          </a:p>
        </p:txBody>
      </p:sp>
      <p:sp>
        <p:nvSpPr>
          <p:cNvPr id="8" name="TextBox 8"/>
          <p:cNvSpPr txBox="1"/>
          <p:nvPr/>
        </p:nvSpPr>
        <p:spPr>
          <a:xfrm>
            <a:off x="1028700" y="6690205"/>
            <a:ext cx="3542130" cy="873124"/>
          </a:xfrm>
          <a:prstGeom prst="rect">
            <a:avLst/>
          </a:prstGeom>
        </p:spPr>
        <p:txBody>
          <a:bodyPr lIns="0" tIns="0" rIns="0" bIns="0" rtlCol="0" anchor="t">
            <a:spAutoFit/>
          </a:bodyPr>
          <a:lstStyle/>
          <a:p>
            <a:pPr algn="l">
              <a:lnSpc>
                <a:spcPts val="7000"/>
              </a:lnSpc>
            </a:pPr>
            <a:r>
              <a:rPr lang="en-US" sz="5000">
                <a:solidFill>
                  <a:srgbClr val="FCC4E2"/>
                </a:solidFill>
                <a:latin typeface="Cabin Sketch"/>
                <a:ea typeface="Cabin Sketch"/>
                <a:cs typeface="Cabin Sketch"/>
                <a:sym typeface="Cabin Sketch"/>
              </a:rPr>
              <a:t>ITEM 3</a:t>
            </a:r>
          </a:p>
        </p:txBody>
      </p:sp>
      <p:sp>
        <p:nvSpPr>
          <p:cNvPr id="9" name="TextBox 9"/>
          <p:cNvSpPr txBox="1"/>
          <p:nvPr/>
        </p:nvSpPr>
        <p:spPr>
          <a:xfrm>
            <a:off x="1028700" y="8190956"/>
            <a:ext cx="3542130" cy="873124"/>
          </a:xfrm>
          <a:prstGeom prst="rect">
            <a:avLst/>
          </a:prstGeom>
        </p:spPr>
        <p:txBody>
          <a:bodyPr lIns="0" tIns="0" rIns="0" bIns="0" rtlCol="0" anchor="t">
            <a:spAutoFit/>
          </a:bodyPr>
          <a:lstStyle/>
          <a:p>
            <a:pPr algn="l">
              <a:lnSpc>
                <a:spcPts val="7000"/>
              </a:lnSpc>
            </a:pPr>
            <a:r>
              <a:rPr lang="en-US" sz="5000">
                <a:solidFill>
                  <a:srgbClr val="FEF5A6"/>
                </a:solidFill>
                <a:latin typeface="Cabin Sketch"/>
                <a:ea typeface="Cabin Sketch"/>
                <a:cs typeface="Cabin Sketch"/>
                <a:sym typeface="Cabin Sketch"/>
              </a:rPr>
              <a:t>ITEM 4</a:t>
            </a:r>
          </a:p>
        </p:txBody>
      </p:sp>
      <p:sp>
        <p:nvSpPr>
          <p:cNvPr id="10" name="TextBox 10"/>
          <p:cNvSpPr txBox="1"/>
          <p:nvPr/>
        </p:nvSpPr>
        <p:spPr>
          <a:xfrm>
            <a:off x="3691651" y="3962882"/>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50%</a:t>
            </a:r>
          </a:p>
        </p:txBody>
      </p:sp>
      <p:sp>
        <p:nvSpPr>
          <p:cNvPr id="11" name="TextBox 11"/>
          <p:cNvSpPr txBox="1"/>
          <p:nvPr/>
        </p:nvSpPr>
        <p:spPr>
          <a:xfrm>
            <a:off x="3691651" y="5331306"/>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20%</a:t>
            </a:r>
          </a:p>
        </p:txBody>
      </p:sp>
      <p:sp>
        <p:nvSpPr>
          <p:cNvPr id="12" name="TextBox 12"/>
          <p:cNvSpPr txBox="1"/>
          <p:nvPr/>
        </p:nvSpPr>
        <p:spPr>
          <a:xfrm>
            <a:off x="3691651" y="6699730"/>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20%</a:t>
            </a:r>
          </a:p>
        </p:txBody>
      </p:sp>
      <p:sp>
        <p:nvSpPr>
          <p:cNvPr id="13" name="TextBox 13"/>
          <p:cNvSpPr txBox="1"/>
          <p:nvPr/>
        </p:nvSpPr>
        <p:spPr>
          <a:xfrm>
            <a:off x="3691651" y="8200481"/>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10%</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028700" y="1702812"/>
            <a:ext cx="16230600" cy="1470026"/>
          </a:xfrm>
          <a:prstGeom prst="rect">
            <a:avLst/>
          </a:prstGeom>
        </p:spPr>
        <p:txBody>
          <a:bodyPr lIns="0" tIns="0" rIns="0" bIns="0" rtlCol="0" anchor="t">
            <a:spAutoFit/>
          </a:bodyPr>
          <a:lstStyle/>
          <a:p>
            <a:pPr algn="ctr">
              <a:lnSpc>
                <a:spcPts val="11000"/>
              </a:lnSpc>
            </a:pPr>
            <a:r>
              <a:rPr lang="en-US" sz="11000" spc="88">
                <a:solidFill>
                  <a:srgbClr val="FFFFFF"/>
                </a:solidFill>
                <a:latin typeface="Cabin Sketch"/>
                <a:ea typeface="Cabin Sketch"/>
                <a:cs typeface="Cabin Sketch"/>
                <a:sym typeface="Cabin Sketch"/>
              </a:rPr>
              <a:t>STUDENT’S CHALLENGES</a:t>
            </a:r>
          </a:p>
        </p:txBody>
      </p:sp>
      <p:sp>
        <p:nvSpPr>
          <p:cNvPr id="7" name="TextBox 7"/>
          <p:cNvSpPr txBox="1"/>
          <p:nvPr/>
        </p:nvSpPr>
        <p:spPr>
          <a:xfrm>
            <a:off x="2186552"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8" name="TextBox 8"/>
          <p:cNvSpPr txBox="1"/>
          <p:nvPr/>
        </p:nvSpPr>
        <p:spPr>
          <a:xfrm>
            <a:off x="2186552"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9" name="TextBox 9"/>
          <p:cNvSpPr txBox="1"/>
          <p:nvPr/>
        </p:nvSpPr>
        <p:spPr>
          <a:xfrm>
            <a:off x="2140219"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0" name="TextBox 10"/>
          <p:cNvSpPr txBox="1"/>
          <p:nvPr/>
        </p:nvSpPr>
        <p:spPr>
          <a:xfrm>
            <a:off x="7847307"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1" name="TextBox 11"/>
          <p:cNvSpPr txBox="1"/>
          <p:nvPr/>
        </p:nvSpPr>
        <p:spPr>
          <a:xfrm>
            <a:off x="7847307"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2" name="TextBox 12"/>
          <p:cNvSpPr txBox="1"/>
          <p:nvPr/>
        </p:nvSpPr>
        <p:spPr>
          <a:xfrm>
            <a:off x="7800974"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3" name="TextBox 13"/>
          <p:cNvSpPr txBox="1"/>
          <p:nvPr/>
        </p:nvSpPr>
        <p:spPr>
          <a:xfrm>
            <a:off x="13508061"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4" name="TextBox 14"/>
          <p:cNvSpPr txBox="1"/>
          <p:nvPr/>
        </p:nvSpPr>
        <p:spPr>
          <a:xfrm>
            <a:off x="13508061"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5" name="TextBox 15"/>
          <p:cNvSpPr txBox="1"/>
          <p:nvPr/>
        </p:nvSpPr>
        <p:spPr>
          <a:xfrm>
            <a:off x="13461729"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10500497" y="847048"/>
            <a:ext cx="6430956" cy="8411252"/>
            <a:chOff x="0" y="0"/>
            <a:chExt cx="1074666" cy="1405590"/>
          </a:xfrm>
        </p:grpSpPr>
        <p:sp>
          <p:nvSpPr>
            <p:cNvPr id="4" name="Freeform 4"/>
            <p:cNvSpPr/>
            <p:nvPr/>
          </p:nvSpPr>
          <p:spPr>
            <a:xfrm>
              <a:off x="0" y="0"/>
              <a:ext cx="1074666" cy="1405590"/>
            </a:xfrm>
            <a:custGeom>
              <a:avLst/>
              <a:gdLst/>
              <a:ahLst/>
              <a:cxnLst/>
              <a:rect l="l" t="t" r="r" b="b"/>
              <a:pathLst>
                <a:path w="1074666" h="1405590">
                  <a:moveTo>
                    <a:pt x="27689" y="0"/>
                  </a:moveTo>
                  <a:lnTo>
                    <a:pt x="1046977" y="0"/>
                  </a:lnTo>
                  <a:cubicBezTo>
                    <a:pt x="1062269" y="0"/>
                    <a:pt x="1074666" y="12397"/>
                    <a:pt x="1074666" y="27689"/>
                  </a:cubicBezTo>
                  <a:lnTo>
                    <a:pt x="1074666" y="1377901"/>
                  </a:lnTo>
                  <a:cubicBezTo>
                    <a:pt x="1074666" y="1393193"/>
                    <a:pt x="1062269" y="1405590"/>
                    <a:pt x="1046977" y="1405590"/>
                  </a:cubicBezTo>
                  <a:lnTo>
                    <a:pt x="27689" y="1405590"/>
                  </a:lnTo>
                  <a:cubicBezTo>
                    <a:pt x="12397" y="1405590"/>
                    <a:pt x="0" y="1393193"/>
                    <a:pt x="0" y="1377901"/>
                  </a:cubicBezTo>
                  <a:lnTo>
                    <a:pt x="0" y="27689"/>
                  </a:lnTo>
                  <a:cubicBezTo>
                    <a:pt x="0" y="12397"/>
                    <a:pt x="12397" y="0"/>
                    <a:pt x="27689" y="0"/>
                  </a:cubicBezTo>
                  <a:close/>
                </a:path>
              </a:pathLst>
            </a:custGeom>
            <a:blipFill>
              <a:blip r:embed="rId3"/>
              <a:stretch>
                <a:fillRect t="-2892" b="-11792"/>
              </a:stretch>
            </a:blipFill>
          </p:spPr>
          <p:txBody>
            <a:bodyPr/>
            <a:lstStyle/>
            <a:p>
              <a:endParaRPr lang="en-US"/>
            </a:p>
          </p:txBody>
        </p:sp>
      </p:grpSp>
      <p:sp>
        <p:nvSpPr>
          <p:cNvPr id="5" name="TextBox 5"/>
          <p:cNvSpPr txBox="1"/>
          <p:nvPr/>
        </p:nvSpPr>
        <p:spPr>
          <a:xfrm>
            <a:off x="1028700" y="1238250"/>
            <a:ext cx="8115300" cy="3143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TEACHER’S</a:t>
            </a:r>
          </a:p>
          <a:p>
            <a:pPr algn="l">
              <a:lnSpc>
                <a:spcPts val="12000"/>
              </a:lnSpc>
            </a:pPr>
            <a:r>
              <a:rPr lang="en-US" sz="12000" spc="96">
                <a:solidFill>
                  <a:srgbClr val="FFFFFF"/>
                </a:solidFill>
                <a:latin typeface="Cabin Sketch"/>
                <a:ea typeface="Cabin Sketch"/>
                <a:cs typeface="Cabin Sketch"/>
                <a:sym typeface="Cabin Sketch"/>
              </a:rPr>
              <a:t>ROLE</a:t>
            </a:r>
          </a:p>
        </p:txBody>
      </p:sp>
      <p:sp>
        <p:nvSpPr>
          <p:cNvPr id="6" name="TextBox 6"/>
          <p:cNvSpPr txBox="1"/>
          <p:nvPr/>
        </p:nvSpPr>
        <p:spPr>
          <a:xfrm>
            <a:off x="1028700" y="4836955"/>
            <a:ext cx="8115300" cy="4050030"/>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incididunt ut labore et dolore magna aliqua.</a:t>
            </a:r>
          </a:p>
        </p:txBody>
      </p:sp>
      <p:sp>
        <p:nvSpPr>
          <p:cNvPr id="7" name="Freeform 7"/>
          <p:cNvSpPr/>
          <p:nvPr/>
        </p:nvSpPr>
        <p:spPr>
          <a:xfrm>
            <a:off x="14479726" y="725317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319518" y="3442834"/>
            <a:ext cx="4429712" cy="3608189"/>
          </a:xfrm>
          <a:custGeom>
            <a:avLst/>
            <a:gdLst/>
            <a:ahLst/>
            <a:cxnLst/>
            <a:rect l="l" t="t" r="r" b="b"/>
            <a:pathLst>
              <a:path w="4429712" h="3608189">
                <a:moveTo>
                  <a:pt x="0" y="0"/>
                </a:moveTo>
                <a:lnTo>
                  <a:pt x="4429713" y="0"/>
                </a:lnTo>
                <a:lnTo>
                  <a:pt x="4429713" y="3608189"/>
                </a:lnTo>
                <a:lnTo>
                  <a:pt x="0" y="3608189"/>
                </a:lnTo>
                <a:lnTo>
                  <a:pt x="0" y="0"/>
                </a:lnTo>
                <a:close/>
              </a:path>
            </a:pathLst>
          </a:custGeom>
          <a:blipFill>
            <a:blip r:embed="rId3"/>
            <a:stretch>
              <a:fillRect l="-11090" r="-11090"/>
            </a:stretch>
          </a:blipFill>
        </p:spPr>
        <p:txBody>
          <a:bodyPr/>
          <a:lstStyle/>
          <a:p>
            <a:endParaRPr lang="en-US"/>
          </a:p>
        </p:txBody>
      </p:sp>
      <p:sp>
        <p:nvSpPr>
          <p:cNvPr id="4" name="Freeform 4"/>
          <p:cNvSpPr/>
          <p:nvPr/>
        </p:nvSpPr>
        <p:spPr>
          <a:xfrm>
            <a:off x="4408200" y="3442834"/>
            <a:ext cx="4588163" cy="3608189"/>
          </a:xfrm>
          <a:custGeom>
            <a:avLst/>
            <a:gdLst/>
            <a:ahLst/>
            <a:cxnLst/>
            <a:rect l="l" t="t" r="r" b="b"/>
            <a:pathLst>
              <a:path w="4588163" h="3608189">
                <a:moveTo>
                  <a:pt x="0" y="0"/>
                </a:moveTo>
                <a:lnTo>
                  <a:pt x="4588162" y="0"/>
                </a:lnTo>
                <a:lnTo>
                  <a:pt x="4588162" y="3608189"/>
                </a:lnTo>
                <a:lnTo>
                  <a:pt x="0" y="3608189"/>
                </a:lnTo>
                <a:lnTo>
                  <a:pt x="0" y="0"/>
                </a:lnTo>
                <a:close/>
              </a:path>
            </a:pathLst>
          </a:custGeom>
          <a:blipFill>
            <a:blip r:embed="rId4"/>
            <a:stretch>
              <a:fillRect l="-8907" r="-8907"/>
            </a:stretch>
          </a:blipFill>
        </p:spPr>
        <p:txBody>
          <a:bodyPr/>
          <a:lstStyle/>
          <a:p>
            <a:endParaRPr lang="en-US"/>
          </a:p>
        </p:txBody>
      </p:sp>
      <p:sp>
        <p:nvSpPr>
          <p:cNvPr id="5" name="TextBox 5"/>
          <p:cNvSpPr txBox="1"/>
          <p:nvPr/>
        </p:nvSpPr>
        <p:spPr>
          <a:xfrm>
            <a:off x="1028700" y="1238250"/>
            <a:ext cx="16230600"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STUDENTS GALLERY</a:t>
            </a:r>
          </a:p>
        </p:txBody>
      </p:sp>
      <p:sp>
        <p:nvSpPr>
          <p:cNvPr id="6" name="Freeform 6"/>
          <p:cNvSpPr/>
          <p:nvPr/>
        </p:nvSpPr>
        <p:spPr>
          <a:xfrm>
            <a:off x="9291638" y="3442834"/>
            <a:ext cx="4429712" cy="3608189"/>
          </a:xfrm>
          <a:custGeom>
            <a:avLst/>
            <a:gdLst/>
            <a:ahLst/>
            <a:cxnLst/>
            <a:rect l="l" t="t" r="r" b="b"/>
            <a:pathLst>
              <a:path w="4429712" h="3608189">
                <a:moveTo>
                  <a:pt x="0" y="0"/>
                </a:moveTo>
                <a:lnTo>
                  <a:pt x="4429712" y="0"/>
                </a:lnTo>
                <a:lnTo>
                  <a:pt x="4429712" y="3608189"/>
                </a:lnTo>
                <a:lnTo>
                  <a:pt x="0" y="3608189"/>
                </a:lnTo>
                <a:lnTo>
                  <a:pt x="0" y="0"/>
                </a:lnTo>
                <a:close/>
              </a:path>
            </a:pathLst>
          </a:custGeom>
          <a:blipFill>
            <a:blip r:embed="rId5"/>
            <a:stretch>
              <a:fillRect t="-14366" b="-69785"/>
            </a:stretch>
          </a:blipFill>
        </p:spPr>
        <p:txBody>
          <a:bodyPr/>
          <a:lstStyle/>
          <a:p>
            <a:endParaRPr lang="en-US"/>
          </a:p>
        </p:txBody>
      </p:sp>
      <p:sp>
        <p:nvSpPr>
          <p:cNvPr id="7" name="Freeform 7"/>
          <p:cNvSpPr/>
          <p:nvPr/>
        </p:nvSpPr>
        <p:spPr>
          <a:xfrm>
            <a:off x="14019355" y="3442834"/>
            <a:ext cx="4588163" cy="3608189"/>
          </a:xfrm>
          <a:custGeom>
            <a:avLst/>
            <a:gdLst/>
            <a:ahLst/>
            <a:cxnLst/>
            <a:rect l="l" t="t" r="r" b="b"/>
            <a:pathLst>
              <a:path w="4588163" h="3608189">
                <a:moveTo>
                  <a:pt x="0" y="0"/>
                </a:moveTo>
                <a:lnTo>
                  <a:pt x="4588163" y="0"/>
                </a:lnTo>
                <a:lnTo>
                  <a:pt x="4588163" y="3608189"/>
                </a:lnTo>
                <a:lnTo>
                  <a:pt x="0" y="3608189"/>
                </a:lnTo>
                <a:lnTo>
                  <a:pt x="0" y="0"/>
                </a:lnTo>
                <a:close/>
              </a:path>
            </a:pathLst>
          </a:custGeom>
          <a:blipFill>
            <a:blip r:embed="rId6"/>
            <a:stretch>
              <a:fillRect l="-8980" r="-8980"/>
            </a:stretch>
          </a:blipFill>
        </p:spPr>
        <p:txBody>
          <a:bodyPr/>
          <a:lstStyle/>
          <a:p>
            <a:endParaRPr lang="en-US"/>
          </a:p>
        </p:txBody>
      </p:sp>
      <p:sp>
        <p:nvSpPr>
          <p:cNvPr id="8" name="TextBox 8"/>
          <p:cNvSpPr txBox="1"/>
          <p:nvPr/>
        </p:nvSpPr>
        <p:spPr>
          <a:xfrm>
            <a:off x="1501632" y="7877131"/>
            <a:ext cx="15284737" cy="1144905"/>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a:t>
            </a:r>
          </a:p>
        </p:txBody>
      </p:sp>
      <p:sp>
        <p:nvSpPr>
          <p:cNvPr id="9" name="Freeform 9"/>
          <p:cNvSpPr/>
          <p:nvPr/>
        </p:nvSpPr>
        <p:spPr>
          <a:xfrm rot="-781913">
            <a:off x="619295" y="644482"/>
            <a:ext cx="1157531" cy="1183349"/>
          </a:xfrm>
          <a:custGeom>
            <a:avLst/>
            <a:gdLst/>
            <a:ahLst/>
            <a:cxnLst/>
            <a:rect l="l" t="t" r="r" b="b"/>
            <a:pathLst>
              <a:path w="1157531" h="1183349">
                <a:moveTo>
                  <a:pt x="0" y="0"/>
                </a:moveTo>
                <a:lnTo>
                  <a:pt x="1157531" y="0"/>
                </a:lnTo>
                <a:lnTo>
                  <a:pt x="1157531" y="1183349"/>
                </a:lnTo>
                <a:lnTo>
                  <a:pt x="0" y="1183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rot="1549232">
            <a:off x="16348429" y="209028"/>
            <a:ext cx="1284390" cy="2166915"/>
          </a:xfrm>
          <a:custGeom>
            <a:avLst/>
            <a:gdLst/>
            <a:ahLst/>
            <a:cxnLst/>
            <a:rect l="l" t="t" r="r" b="b"/>
            <a:pathLst>
              <a:path w="1284390" h="2166915">
                <a:moveTo>
                  <a:pt x="0" y="0"/>
                </a:moveTo>
                <a:lnTo>
                  <a:pt x="1284390" y="0"/>
                </a:lnTo>
                <a:lnTo>
                  <a:pt x="1284390" y="2166915"/>
                </a:lnTo>
                <a:lnTo>
                  <a:pt x="0" y="21669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dirty="0">
                <a:solidFill>
                  <a:srgbClr val="FFFFFF"/>
                </a:solidFill>
                <a:latin typeface="Cabin Sketch"/>
                <a:ea typeface="Cabin Sketch"/>
                <a:cs typeface="Cabin Sketch"/>
                <a:sym typeface="Cabin Sketch"/>
              </a:rPr>
              <a:t>TABLE OF CONTENTS</a:t>
            </a:r>
          </a:p>
        </p:txBody>
      </p:sp>
      <p:sp>
        <p:nvSpPr>
          <p:cNvPr id="5" name="TextBox 5"/>
          <p:cNvSpPr txBox="1"/>
          <p:nvPr/>
        </p:nvSpPr>
        <p:spPr>
          <a:xfrm>
            <a:off x="1889667" y="5019675"/>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01</a:t>
            </a:r>
          </a:p>
        </p:txBody>
      </p:sp>
      <p:sp>
        <p:nvSpPr>
          <p:cNvPr id="6" name="TextBox 6"/>
          <p:cNvSpPr txBox="1"/>
          <p:nvPr/>
        </p:nvSpPr>
        <p:spPr>
          <a:xfrm>
            <a:off x="1889667"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889667"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8" name="TextBox 8"/>
          <p:cNvSpPr txBox="1"/>
          <p:nvPr/>
        </p:nvSpPr>
        <p:spPr>
          <a:xfrm>
            <a:off x="2891819" y="5019675"/>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Introduction</a:t>
            </a:r>
          </a:p>
        </p:txBody>
      </p:sp>
      <p:sp>
        <p:nvSpPr>
          <p:cNvPr id="9" name="TextBox 9"/>
          <p:cNvSpPr txBox="1"/>
          <p:nvPr/>
        </p:nvSpPr>
        <p:spPr>
          <a:xfrm>
            <a:off x="10065122"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04</a:t>
            </a:r>
          </a:p>
        </p:txBody>
      </p:sp>
      <p:sp>
        <p:nvSpPr>
          <p:cNvPr id="10" name="TextBox 10"/>
          <p:cNvSpPr txBox="1"/>
          <p:nvPr/>
        </p:nvSpPr>
        <p:spPr>
          <a:xfrm>
            <a:off x="10065122"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05</a:t>
            </a:r>
          </a:p>
        </p:txBody>
      </p:sp>
      <p:sp>
        <p:nvSpPr>
          <p:cNvPr id="11" name="TextBox 11"/>
          <p:cNvSpPr txBox="1"/>
          <p:nvPr/>
        </p:nvSpPr>
        <p:spPr>
          <a:xfrm>
            <a:off x="10065122"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06</a:t>
            </a:r>
          </a:p>
        </p:txBody>
      </p:sp>
      <p:sp>
        <p:nvSpPr>
          <p:cNvPr id="12" name="TextBox 12"/>
          <p:cNvSpPr txBox="1"/>
          <p:nvPr/>
        </p:nvSpPr>
        <p:spPr>
          <a:xfrm>
            <a:off x="2891819" y="640057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OWASP Top 10</a:t>
            </a:r>
          </a:p>
        </p:txBody>
      </p:sp>
      <p:sp>
        <p:nvSpPr>
          <p:cNvPr id="13" name="TextBox 13"/>
          <p:cNvSpPr txBox="1"/>
          <p:nvPr/>
        </p:nvSpPr>
        <p:spPr>
          <a:xfrm>
            <a:off x="2891819" y="7781477"/>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rPr>
              <a:t>MITRE D3FEND</a:t>
            </a:r>
          </a:p>
        </p:txBody>
      </p:sp>
      <p:sp>
        <p:nvSpPr>
          <p:cNvPr id="14" name="TextBox 14"/>
          <p:cNvSpPr txBox="1"/>
          <p:nvPr/>
        </p:nvSpPr>
        <p:spPr>
          <a:xfrm>
            <a:off x="11067274" y="5019675"/>
            <a:ext cx="5648506"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MITRE ATT&amp;CK</a:t>
            </a:r>
            <a:endParaRPr lang="en-US" sz="6000" dirty="0">
              <a:solidFill>
                <a:srgbClr val="F0F0F0"/>
              </a:solidFill>
              <a:latin typeface="Caveat Brush"/>
              <a:ea typeface="Caveat Brush"/>
              <a:cs typeface="Caveat Brush"/>
            </a:endParaRPr>
          </a:p>
        </p:txBody>
      </p:sp>
      <p:sp>
        <p:nvSpPr>
          <p:cNvPr id="15" name="TextBox 15"/>
          <p:cNvSpPr txBox="1"/>
          <p:nvPr/>
        </p:nvSpPr>
        <p:spPr>
          <a:xfrm>
            <a:off x="11067274" y="640057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rPr>
              <a:t>Quiz</a:t>
            </a:r>
          </a:p>
        </p:txBody>
      </p:sp>
      <p:sp>
        <p:nvSpPr>
          <p:cNvPr id="16" name="TextBox 16"/>
          <p:cNvSpPr txBox="1"/>
          <p:nvPr/>
        </p:nvSpPr>
        <p:spPr>
          <a:xfrm>
            <a:off x="11067274" y="7781477"/>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rPr>
              <a:t>Resources</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10828344" y="1028700"/>
            <a:ext cx="6430956" cy="8229600"/>
            <a:chOff x="0" y="0"/>
            <a:chExt cx="1074666" cy="1375234"/>
          </a:xfrm>
        </p:grpSpPr>
        <p:sp>
          <p:nvSpPr>
            <p:cNvPr id="4" name="Freeform 4"/>
            <p:cNvSpPr/>
            <p:nvPr/>
          </p:nvSpPr>
          <p:spPr>
            <a:xfrm>
              <a:off x="0" y="0"/>
              <a:ext cx="1074666" cy="1375234"/>
            </a:xfrm>
            <a:custGeom>
              <a:avLst/>
              <a:gdLst/>
              <a:ahLst/>
              <a:cxnLst/>
              <a:rect l="l" t="t" r="r" b="b"/>
              <a:pathLst>
                <a:path w="1074666" h="1375234">
                  <a:moveTo>
                    <a:pt x="27689" y="0"/>
                  </a:moveTo>
                  <a:lnTo>
                    <a:pt x="1046977" y="0"/>
                  </a:lnTo>
                  <a:cubicBezTo>
                    <a:pt x="1062269" y="0"/>
                    <a:pt x="1074666" y="12397"/>
                    <a:pt x="1074666" y="27689"/>
                  </a:cubicBezTo>
                  <a:lnTo>
                    <a:pt x="1074666" y="1347546"/>
                  </a:lnTo>
                  <a:cubicBezTo>
                    <a:pt x="1074666" y="1362838"/>
                    <a:pt x="1062269" y="1375234"/>
                    <a:pt x="1046977" y="1375234"/>
                  </a:cubicBezTo>
                  <a:lnTo>
                    <a:pt x="27689" y="1375234"/>
                  </a:lnTo>
                  <a:cubicBezTo>
                    <a:pt x="12397" y="1375234"/>
                    <a:pt x="0" y="1362838"/>
                    <a:pt x="0" y="1347546"/>
                  </a:cubicBezTo>
                  <a:lnTo>
                    <a:pt x="0" y="27689"/>
                  </a:lnTo>
                  <a:cubicBezTo>
                    <a:pt x="0" y="12397"/>
                    <a:pt x="12397" y="0"/>
                    <a:pt x="27689" y="0"/>
                  </a:cubicBezTo>
                  <a:close/>
                </a:path>
              </a:pathLst>
            </a:custGeom>
            <a:blipFill>
              <a:blip r:embed="rId3"/>
              <a:stretch>
                <a:fillRect t="-4059" b="-13156"/>
              </a:stretch>
            </a:blipFill>
          </p:spPr>
          <p:txBody>
            <a:bodyPr/>
            <a:lstStyle/>
            <a:p>
              <a:endParaRPr lang="en-US"/>
            </a:p>
          </p:txBody>
        </p:sp>
      </p:grpSp>
      <p:sp>
        <p:nvSpPr>
          <p:cNvPr id="5" name="TextBox 5"/>
          <p:cNvSpPr txBox="1"/>
          <p:nvPr/>
        </p:nvSpPr>
        <p:spPr>
          <a:xfrm>
            <a:off x="1028700" y="1487296"/>
            <a:ext cx="9080633" cy="1470031"/>
          </a:xfrm>
          <a:prstGeom prst="rect">
            <a:avLst/>
          </a:prstGeom>
        </p:spPr>
        <p:txBody>
          <a:bodyPr lIns="0" tIns="0" rIns="0" bIns="0" rtlCol="0" anchor="t">
            <a:spAutoFit/>
          </a:bodyPr>
          <a:lstStyle/>
          <a:p>
            <a:pPr algn="l">
              <a:lnSpc>
                <a:spcPts val="11000"/>
              </a:lnSpc>
            </a:pPr>
            <a:r>
              <a:rPr lang="en-US" sz="11000" spc="88">
                <a:solidFill>
                  <a:srgbClr val="FFFFFF"/>
                </a:solidFill>
                <a:latin typeface="Cabin Sketch"/>
                <a:ea typeface="Cabin Sketch"/>
                <a:cs typeface="Cabin Sketch"/>
                <a:sym typeface="Cabin Sketch"/>
              </a:rPr>
              <a:t>CONCLUSION</a:t>
            </a:r>
          </a:p>
        </p:txBody>
      </p:sp>
      <p:sp>
        <p:nvSpPr>
          <p:cNvPr id="6" name="TextBox 6"/>
          <p:cNvSpPr txBox="1"/>
          <p:nvPr/>
        </p:nvSpPr>
        <p:spPr>
          <a:xfrm>
            <a:off x="1028700" y="3787648"/>
            <a:ext cx="8494538" cy="5212080"/>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incididunt ut labore et dolore magna aliqua. Lorem ipsum dolor sit amet, consectetur adipiscing elit, sed do eiusmod tempor incididunt ut labore et dolore magna aliqua.</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32781">
            <a:off x="-1939793" y="5271303"/>
            <a:ext cx="6742491" cy="3714500"/>
          </a:xfrm>
          <a:custGeom>
            <a:avLst/>
            <a:gdLst/>
            <a:ahLst/>
            <a:cxnLst/>
            <a:rect l="l" t="t" r="r" b="b"/>
            <a:pathLst>
              <a:path w="6742491" h="3714500">
                <a:moveTo>
                  <a:pt x="0" y="0"/>
                </a:moveTo>
                <a:lnTo>
                  <a:pt x="6742491" y="0"/>
                </a:lnTo>
                <a:lnTo>
                  <a:pt x="6742491" y="3714499"/>
                </a:lnTo>
                <a:lnTo>
                  <a:pt x="0" y="3714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774218" y="2285896"/>
            <a:ext cx="5097641" cy="7400322"/>
            <a:chOff x="0" y="0"/>
            <a:chExt cx="1342589" cy="1949056"/>
          </a:xfrm>
        </p:grpSpPr>
        <p:sp>
          <p:nvSpPr>
            <p:cNvPr id="4" name="Freeform 4"/>
            <p:cNvSpPr/>
            <p:nvPr/>
          </p:nvSpPr>
          <p:spPr>
            <a:xfrm>
              <a:off x="0" y="0"/>
              <a:ext cx="1342589" cy="1949056"/>
            </a:xfrm>
            <a:custGeom>
              <a:avLst/>
              <a:gdLst/>
              <a:ahLst/>
              <a:cxnLst/>
              <a:rect l="l" t="t" r="r" b="b"/>
              <a:pathLst>
                <a:path w="1342589" h="1949056">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F0F0F0"/>
            </a:solidFill>
          </p:spPr>
          <p:txBody>
            <a:bodyPr/>
            <a:lstStyle/>
            <a:p>
              <a:endParaRPr lang="en-US"/>
            </a:p>
          </p:txBody>
        </p:sp>
        <p:sp>
          <p:nvSpPr>
            <p:cNvPr id="5" name="TextBox 5"/>
            <p:cNvSpPr txBox="1"/>
            <p:nvPr/>
          </p:nvSpPr>
          <p:spPr>
            <a:xfrm>
              <a:off x="0" y="-19050"/>
              <a:ext cx="1342589" cy="1968106"/>
            </a:xfrm>
            <a:prstGeom prst="rect">
              <a:avLst/>
            </a:prstGeom>
          </p:spPr>
          <p:txBody>
            <a:bodyPr lIns="50800" tIns="50800" rIns="50800" bIns="50800" rtlCol="0" anchor="ctr"/>
            <a:lstStyle/>
            <a:p>
              <a:pPr algn="ctr">
                <a:lnSpc>
                  <a:spcPts val="2465"/>
                </a:lnSpc>
              </a:pPr>
              <a:endParaRPr/>
            </a:p>
          </p:txBody>
        </p:sp>
      </p:grpSp>
      <p:grpSp>
        <p:nvGrpSpPr>
          <p:cNvPr id="6" name="Group 6"/>
          <p:cNvGrpSpPr/>
          <p:nvPr/>
        </p:nvGrpSpPr>
        <p:grpSpPr>
          <a:xfrm>
            <a:off x="6109984" y="2285896"/>
            <a:ext cx="11512980" cy="7400322"/>
            <a:chOff x="0" y="0"/>
            <a:chExt cx="3032225" cy="1949056"/>
          </a:xfrm>
        </p:grpSpPr>
        <p:sp>
          <p:nvSpPr>
            <p:cNvPr id="7" name="Freeform 7"/>
            <p:cNvSpPr/>
            <p:nvPr/>
          </p:nvSpPr>
          <p:spPr>
            <a:xfrm>
              <a:off x="0" y="0"/>
              <a:ext cx="3032225" cy="1949056"/>
            </a:xfrm>
            <a:custGeom>
              <a:avLst/>
              <a:gdLst/>
              <a:ahLst/>
              <a:cxnLst/>
              <a:rect l="l" t="t" r="r" b="b"/>
              <a:pathLst>
                <a:path w="3032225" h="1949056">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F0F0F0"/>
            </a:solidFill>
          </p:spPr>
          <p:txBody>
            <a:bodyPr/>
            <a:lstStyle/>
            <a:p>
              <a:endParaRPr lang="en-US"/>
            </a:p>
          </p:txBody>
        </p:sp>
        <p:sp>
          <p:nvSpPr>
            <p:cNvPr id="8" name="TextBox 8"/>
            <p:cNvSpPr txBox="1"/>
            <p:nvPr/>
          </p:nvSpPr>
          <p:spPr>
            <a:xfrm>
              <a:off x="0" y="-19050"/>
              <a:ext cx="3032225" cy="1968106"/>
            </a:xfrm>
            <a:prstGeom prst="rect">
              <a:avLst/>
            </a:prstGeom>
          </p:spPr>
          <p:txBody>
            <a:bodyPr lIns="50800" tIns="50800" rIns="50800" bIns="50800" rtlCol="0" anchor="ctr"/>
            <a:lstStyle/>
            <a:p>
              <a:pPr algn="ctr">
                <a:lnSpc>
                  <a:spcPts val="2465"/>
                </a:lnSpc>
              </a:pPr>
              <a:endParaRPr/>
            </a:p>
          </p:txBody>
        </p:sp>
      </p:grpSp>
      <p:grpSp>
        <p:nvGrpSpPr>
          <p:cNvPr id="9" name="Group 9"/>
          <p:cNvGrpSpPr/>
          <p:nvPr/>
        </p:nvGrpSpPr>
        <p:grpSpPr>
          <a:xfrm>
            <a:off x="1139005" y="2566614"/>
            <a:ext cx="4368067" cy="647237"/>
            <a:chOff x="0" y="0"/>
            <a:chExt cx="1150437" cy="170466"/>
          </a:xfrm>
        </p:grpSpPr>
        <p:sp>
          <p:nvSpPr>
            <p:cNvPr id="10" name="Freeform 10"/>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1" name="TextBox 11"/>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2" name="Group 12"/>
          <p:cNvGrpSpPr/>
          <p:nvPr/>
        </p:nvGrpSpPr>
        <p:grpSpPr>
          <a:xfrm>
            <a:off x="9682440" y="2566614"/>
            <a:ext cx="4368067" cy="647237"/>
            <a:chOff x="0" y="0"/>
            <a:chExt cx="1150437" cy="170466"/>
          </a:xfrm>
        </p:grpSpPr>
        <p:sp>
          <p:nvSpPr>
            <p:cNvPr id="13" name="Freeform 13"/>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4" name="TextBox 14"/>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5" name="Group 15"/>
          <p:cNvGrpSpPr/>
          <p:nvPr/>
        </p:nvGrpSpPr>
        <p:grpSpPr>
          <a:xfrm>
            <a:off x="1139005" y="7201013"/>
            <a:ext cx="4368067" cy="647237"/>
            <a:chOff x="0" y="0"/>
            <a:chExt cx="1150437" cy="170466"/>
          </a:xfrm>
        </p:grpSpPr>
        <p:sp>
          <p:nvSpPr>
            <p:cNvPr id="16" name="Freeform 16"/>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7" name="TextBox 17"/>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8" name="Group 18"/>
          <p:cNvGrpSpPr/>
          <p:nvPr/>
        </p:nvGrpSpPr>
        <p:grpSpPr>
          <a:xfrm>
            <a:off x="2513988" y="8114950"/>
            <a:ext cx="754204" cy="75420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212326"/>
            </a:solidFill>
          </p:spPr>
          <p:txBody>
            <a:bodyPr/>
            <a:lstStyle/>
            <a:p>
              <a:endParaRPr lang="en-US"/>
            </a:p>
          </p:txBody>
        </p:sp>
        <p:sp>
          <p:nvSpPr>
            <p:cNvPr id="20" name="TextBox 20"/>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sp>
        <p:nvSpPr>
          <p:cNvPr id="21" name="TextBox 21"/>
          <p:cNvSpPr txBox="1"/>
          <p:nvPr/>
        </p:nvSpPr>
        <p:spPr>
          <a:xfrm>
            <a:off x="1232396" y="3499746"/>
            <a:ext cx="4181285" cy="503682"/>
          </a:xfrm>
          <a:prstGeom prst="rect">
            <a:avLst/>
          </a:prstGeom>
        </p:spPr>
        <p:txBody>
          <a:bodyPr lIns="0" tIns="0" rIns="0" bIns="0" rtlCol="0" anchor="t">
            <a:spAutoFit/>
          </a:bodyPr>
          <a:lstStyle/>
          <a:p>
            <a:pPr algn="ctr">
              <a:lnSpc>
                <a:spcPts val="2074"/>
              </a:lnSpc>
            </a:pPr>
            <a:r>
              <a:rPr lang="en-US" sz="1700" u="none" strike="noStrike">
                <a:solidFill>
                  <a:srgbClr val="000000"/>
                </a:solidFill>
                <a:latin typeface="Canva Sans"/>
                <a:ea typeface="Canva Sans"/>
                <a:cs typeface="Canva Sans"/>
                <a:sym typeface="Canva Sans"/>
              </a:rPr>
              <a:t>This presentation template</a:t>
            </a:r>
          </a:p>
          <a:p>
            <a:pPr algn="ctr">
              <a:lnSpc>
                <a:spcPts val="2074"/>
              </a:lnSpc>
            </a:pPr>
            <a:r>
              <a:rPr lang="en-US" sz="1700" u="none" strike="noStrike">
                <a:solidFill>
                  <a:srgbClr val="000000"/>
                </a:solidFill>
                <a:latin typeface="Canva Sans"/>
                <a:ea typeface="Canva Sans"/>
                <a:cs typeface="Canva Sans"/>
                <a:sym typeface="Canva Sans"/>
              </a:rPr>
              <a:t>uses the following free fonts:</a:t>
            </a:r>
          </a:p>
        </p:txBody>
      </p:sp>
      <p:sp>
        <p:nvSpPr>
          <p:cNvPr id="22" name="TextBox 22"/>
          <p:cNvSpPr txBox="1"/>
          <p:nvPr/>
        </p:nvSpPr>
        <p:spPr>
          <a:xfrm>
            <a:off x="1175455" y="6551281"/>
            <a:ext cx="4368067" cy="249682"/>
          </a:xfrm>
          <a:prstGeom prst="rect">
            <a:avLst/>
          </a:prstGeom>
        </p:spPr>
        <p:txBody>
          <a:bodyPr lIns="0" tIns="0" rIns="0" bIns="0" rtlCol="0" anchor="t">
            <a:spAutoFit/>
          </a:bodyPr>
          <a:lstStyle/>
          <a:p>
            <a:pPr algn="ctr">
              <a:lnSpc>
                <a:spcPts val="2074"/>
              </a:lnSpc>
            </a:pPr>
            <a:r>
              <a:rPr lang="en-US" sz="1700">
                <a:solidFill>
                  <a:srgbClr val="000000"/>
                </a:solidFill>
                <a:latin typeface="Canva Sans"/>
                <a:ea typeface="Canva Sans"/>
                <a:cs typeface="Canva Sans"/>
                <a:sym typeface="Canva Sans"/>
              </a:rPr>
              <a:t>You can find these fonts online too.</a:t>
            </a:r>
          </a:p>
        </p:txBody>
      </p:sp>
      <p:sp>
        <p:nvSpPr>
          <p:cNvPr id="23" name="TextBox 23"/>
          <p:cNvSpPr txBox="1"/>
          <p:nvPr/>
        </p:nvSpPr>
        <p:spPr>
          <a:xfrm>
            <a:off x="1747770" y="4685875"/>
            <a:ext cx="3150536" cy="1201000"/>
          </a:xfrm>
          <a:prstGeom prst="rect">
            <a:avLst/>
          </a:prstGeom>
        </p:spPr>
        <p:txBody>
          <a:bodyPr lIns="0" tIns="0" rIns="0" bIns="0" rtlCol="0" anchor="t">
            <a:spAutoFit/>
          </a:bodyPr>
          <a:lstStyle/>
          <a:p>
            <a:pPr algn="ctr">
              <a:lnSpc>
                <a:spcPts val="1542"/>
              </a:lnSpc>
            </a:pPr>
            <a:r>
              <a:rPr lang="en-US" sz="1497" b="1">
                <a:solidFill>
                  <a:srgbClr val="000000"/>
                </a:solidFill>
                <a:latin typeface="Canva Sans Bold"/>
                <a:ea typeface="Canva Sans Bold"/>
                <a:cs typeface="Canva Sans Bold"/>
                <a:sym typeface="Canva Sans Bold"/>
              </a:rPr>
              <a:t>TITLES:</a:t>
            </a:r>
          </a:p>
          <a:p>
            <a:pPr algn="ctr">
              <a:lnSpc>
                <a:spcPts val="2173"/>
              </a:lnSpc>
            </a:pPr>
            <a:r>
              <a:rPr lang="en-US" sz="2110" b="1">
                <a:solidFill>
                  <a:srgbClr val="000000"/>
                </a:solidFill>
                <a:latin typeface="Canva Sans Bold"/>
                <a:ea typeface="Canva Sans Bold"/>
                <a:cs typeface="Canva Sans Bold"/>
                <a:sym typeface="Canva Sans Bold"/>
              </a:rPr>
              <a:t>CABIN SKETCH</a:t>
            </a:r>
          </a:p>
          <a:p>
            <a:pPr algn="ctr">
              <a:lnSpc>
                <a:spcPts val="2173"/>
              </a:lnSpc>
            </a:pPr>
            <a:endParaRPr lang="en-US" sz="2110" b="1">
              <a:solidFill>
                <a:srgbClr val="000000"/>
              </a:solidFill>
              <a:latin typeface="Canva Sans Bold"/>
              <a:ea typeface="Canva Sans Bold"/>
              <a:cs typeface="Canva Sans Bold"/>
              <a:sym typeface="Canva Sans Bold"/>
            </a:endParaRPr>
          </a:p>
          <a:p>
            <a:pPr algn="ctr">
              <a:lnSpc>
                <a:spcPts val="1542"/>
              </a:lnSpc>
            </a:pPr>
            <a:r>
              <a:rPr lang="en-US" sz="1497" b="1">
                <a:solidFill>
                  <a:srgbClr val="000000"/>
                </a:solidFill>
                <a:latin typeface="Canva Sans Bold"/>
                <a:ea typeface="Canva Sans Bold"/>
                <a:cs typeface="Canva Sans Bold"/>
                <a:sym typeface="Canva Sans Bold"/>
              </a:rPr>
              <a:t>BODY COPY:</a:t>
            </a:r>
          </a:p>
          <a:p>
            <a:pPr algn="ctr">
              <a:lnSpc>
                <a:spcPts val="2173"/>
              </a:lnSpc>
            </a:pPr>
            <a:r>
              <a:rPr lang="en-US" sz="2110" b="1">
                <a:solidFill>
                  <a:srgbClr val="000000"/>
                </a:solidFill>
                <a:latin typeface="Canva Sans Bold"/>
                <a:ea typeface="Canva Sans Bold"/>
                <a:cs typeface="Canva Sans Bold"/>
                <a:sym typeface="Canva Sans Bold"/>
              </a:rPr>
              <a:t>CAVEAT BRUSH</a:t>
            </a:r>
          </a:p>
        </p:txBody>
      </p:sp>
      <p:sp>
        <p:nvSpPr>
          <p:cNvPr id="24" name="TextBox 24"/>
          <p:cNvSpPr txBox="1"/>
          <p:nvPr/>
        </p:nvSpPr>
        <p:spPr>
          <a:xfrm>
            <a:off x="2280403" y="8992602"/>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#212326</a:t>
            </a:r>
          </a:p>
        </p:txBody>
      </p:sp>
      <p:sp>
        <p:nvSpPr>
          <p:cNvPr id="25" name="TextBox 25"/>
          <p:cNvSpPr txBox="1"/>
          <p:nvPr/>
        </p:nvSpPr>
        <p:spPr>
          <a:xfrm>
            <a:off x="4210005" y="1446041"/>
            <a:ext cx="9867990" cy="324612"/>
          </a:xfrm>
          <a:prstGeom prst="rect">
            <a:avLst/>
          </a:prstGeom>
        </p:spPr>
        <p:txBody>
          <a:bodyPr lIns="0" tIns="0" rIns="0" bIns="0" rtlCol="0" anchor="t">
            <a:spAutoFit/>
          </a:bodyPr>
          <a:lstStyle/>
          <a:p>
            <a:pPr marL="0" lvl="1" indent="0" algn="ctr">
              <a:lnSpc>
                <a:spcPts val="2683"/>
              </a:lnSpc>
            </a:pPr>
            <a:r>
              <a:rPr lang="en-US" sz="2199" u="none" strike="noStrike">
                <a:solidFill>
                  <a:srgbClr val="FFFFFF"/>
                </a:solidFill>
                <a:latin typeface="Canva Sans"/>
                <a:ea typeface="Canva Sans"/>
                <a:cs typeface="Canva Sans"/>
                <a:sym typeface="Canva Sans"/>
              </a:rPr>
              <a:t>Use these design resources in your Canva Presentation.</a:t>
            </a:r>
          </a:p>
        </p:txBody>
      </p:sp>
      <p:sp>
        <p:nvSpPr>
          <p:cNvPr id="26" name="TextBox 26"/>
          <p:cNvSpPr txBox="1"/>
          <p:nvPr/>
        </p:nvSpPr>
        <p:spPr>
          <a:xfrm>
            <a:off x="11706206" y="9915836"/>
            <a:ext cx="5916757" cy="167020"/>
          </a:xfrm>
          <a:prstGeom prst="rect">
            <a:avLst/>
          </a:prstGeom>
        </p:spPr>
        <p:txBody>
          <a:bodyPr lIns="0" tIns="0" rIns="0" bIns="0" rtlCol="0" anchor="t">
            <a:spAutoFit/>
          </a:bodyPr>
          <a:lstStyle/>
          <a:p>
            <a:pPr marL="0" lvl="1" indent="0" algn="r">
              <a:lnSpc>
                <a:spcPts val="1463"/>
              </a:lnSpc>
            </a:pPr>
            <a:r>
              <a:rPr lang="en-US" sz="1199" b="1">
                <a:solidFill>
                  <a:srgbClr val="FFFFFF"/>
                </a:solidFill>
                <a:latin typeface="Canva Sans Bold"/>
                <a:ea typeface="Canva Sans Bold"/>
                <a:cs typeface="Canva Sans Bold"/>
                <a:sym typeface="Canva Sans Bold"/>
              </a:rPr>
              <a:t>DON'T FORGET TO DELETE THIS PAGE BEFORE PRESENTING. </a:t>
            </a:r>
          </a:p>
        </p:txBody>
      </p:sp>
      <p:sp>
        <p:nvSpPr>
          <p:cNvPr id="27" name="TextBox 27"/>
          <p:cNvSpPr txBox="1"/>
          <p:nvPr/>
        </p:nvSpPr>
        <p:spPr>
          <a:xfrm>
            <a:off x="5469973" y="543899"/>
            <a:ext cx="7348055" cy="773593"/>
          </a:xfrm>
          <a:prstGeom prst="rect">
            <a:avLst/>
          </a:prstGeom>
        </p:spPr>
        <p:txBody>
          <a:bodyPr lIns="0" tIns="0" rIns="0" bIns="0" rtlCol="0" anchor="t">
            <a:spAutoFit/>
          </a:bodyPr>
          <a:lstStyle/>
          <a:p>
            <a:pPr marL="0" lvl="0" indent="0" algn="ctr">
              <a:lnSpc>
                <a:spcPts val="5706"/>
              </a:lnSpc>
            </a:pPr>
            <a:r>
              <a:rPr lang="en-US" sz="5706" b="1" u="none" strike="noStrike" spc="-330">
                <a:solidFill>
                  <a:srgbClr val="FFFFFF"/>
                </a:solidFill>
                <a:latin typeface="Canva Sans Bold"/>
                <a:ea typeface="Canva Sans Bold"/>
                <a:cs typeface="Canva Sans Bold"/>
                <a:sym typeface="Canva Sans Bold"/>
              </a:rPr>
              <a:t>RESOURCE PAGE</a:t>
            </a:r>
          </a:p>
        </p:txBody>
      </p:sp>
      <p:sp>
        <p:nvSpPr>
          <p:cNvPr id="28" name="TextBox 28"/>
          <p:cNvSpPr txBox="1"/>
          <p:nvPr/>
        </p:nvSpPr>
        <p:spPr>
          <a:xfrm>
            <a:off x="1747770" y="2693383"/>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Fonts</a:t>
            </a:r>
          </a:p>
        </p:txBody>
      </p:sp>
      <p:sp>
        <p:nvSpPr>
          <p:cNvPr id="29" name="TextBox 29"/>
          <p:cNvSpPr txBox="1"/>
          <p:nvPr/>
        </p:nvSpPr>
        <p:spPr>
          <a:xfrm>
            <a:off x="10291206" y="2693383"/>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Design Elements</a:t>
            </a:r>
          </a:p>
        </p:txBody>
      </p:sp>
      <p:sp>
        <p:nvSpPr>
          <p:cNvPr id="30" name="TextBox 30"/>
          <p:cNvSpPr txBox="1"/>
          <p:nvPr/>
        </p:nvSpPr>
        <p:spPr>
          <a:xfrm>
            <a:off x="1747770" y="7296522"/>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Colors</a:t>
            </a:r>
          </a:p>
        </p:txBody>
      </p:sp>
      <p:grpSp>
        <p:nvGrpSpPr>
          <p:cNvPr id="31" name="Group 31"/>
          <p:cNvGrpSpPr/>
          <p:nvPr/>
        </p:nvGrpSpPr>
        <p:grpSpPr>
          <a:xfrm>
            <a:off x="3449167" y="8114950"/>
            <a:ext cx="754204" cy="75420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CC4E2"/>
            </a:solidFill>
            <a:ln cap="rnd">
              <a:noFill/>
              <a:prstDash val="solid"/>
              <a:round/>
            </a:ln>
          </p:spPr>
          <p:txBody>
            <a:bodyPr/>
            <a:lstStyle/>
            <a:p>
              <a:endParaRPr lang="en-US"/>
            </a:p>
          </p:txBody>
        </p:sp>
        <p:sp>
          <p:nvSpPr>
            <p:cNvPr id="33" name="TextBox 33"/>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sp>
        <p:nvSpPr>
          <p:cNvPr id="34" name="TextBox 34"/>
          <p:cNvSpPr txBox="1"/>
          <p:nvPr/>
        </p:nvSpPr>
        <p:spPr>
          <a:xfrm>
            <a:off x="3215582" y="9002127"/>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#FCC4E2</a:t>
            </a:r>
          </a:p>
        </p:txBody>
      </p:sp>
      <p:grpSp>
        <p:nvGrpSpPr>
          <p:cNvPr id="35" name="Group 35"/>
          <p:cNvGrpSpPr/>
          <p:nvPr/>
        </p:nvGrpSpPr>
        <p:grpSpPr>
          <a:xfrm>
            <a:off x="6865491" y="4147301"/>
            <a:ext cx="10001965" cy="4580579"/>
            <a:chOff x="0" y="0"/>
            <a:chExt cx="13335954" cy="6107439"/>
          </a:xfrm>
        </p:grpSpPr>
        <p:sp>
          <p:nvSpPr>
            <p:cNvPr id="36" name="Freeform 36"/>
            <p:cNvSpPr/>
            <p:nvPr/>
          </p:nvSpPr>
          <p:spPr>
            <a:xfrm>
              <a:off x="10881529" y="1776120"/>
              <a:ext cx="937691" cy="806414"/>
            </a:xfrm>
            <a:custGeom>
              <a:avLst/>
              <a:gdLst/>
              <a:ahLst/>
              <a:cxnLst/>
              <a:rect l="l" t="t" r="r" b="b"/>
              <a:pathLst>
                <a:path w="937691" h="806414">
                  <a:moveTo>
                    <a:pt x="0" y="0"/>
                  </a:moveTo>
                  <a:lnTo>
                    <a:pt x="937691" y="0"/>
                  </a:lnTo>
                  <a:lnTo>
                    <a:pt x="937691" y="806414"/>
                  </a:lnTo>
                  <a:lnTo>
                    <a:pt x="0" y="806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7" name="Freeform 37"/>
            <p:cNvSpPr/>
            <p:nvPr/>
          </p:nvSpPr>
          <p:spPr>
            <a:xfrm>
              <a:off x="12596063" y="3334454"/>
              <a:ext cx="666455" cy="920981"/>
            </a:xfrm>
            <a:custGeom>
              <a:avLst/>
              <a:gdLst/>
              <a:ahLst/>
              <a:cxnLst/>
              <a:rect l="l" t="t" r="r" b="b"/>
              <a:pathLst>
                <a:path w="666455" h="920981">
                  <a:moveTo>
                    <a:pt x="0" y="0"/>
                  </a:moveTo>
                  <a:lnTo>
                    <a:pt x="666455" y="0"/>
                  </a:lnTo>
                  <a:lnTo>
                    <a:pt x="666455" y="920980"/>
                  </a:lnTo>
                  <a:lnTo>
                    <a:pt x="0" y="92098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38" name="Freeform 38"/>
            <p:cNvSpPr/>
            <p:nvPr/>
          </p:nvSpPr>
          <p:spPr>
            <a:xfrm>
              <a:off x="11076270" y="3432575"/>
              <a:ext cx="549072" cy="822860"/>
            </a:xfrm>
            <a:custGeom>
              <a:avLst/>
              <a:gdLst/>
              <a:ahLst/>
              <a:cxnLst/>
              <a:rect l="l" t="t" r="r" b="b"/>
              <a:pathLst>
                <a:path w="549072" h="822860">
                  <a:moveTo>
                    <a:pt x="0" y="0"/>
                  </a:moveTo>
                  <a:lnTo>
                    <a:pt x="549072" y="0"/>
                  </a:lnTo>
                  <a:lnTo>
                    <a:pt x="549072" y="822859"/>
                  </a:lnTo>
                  <a:lnTo>
                    <a:pt x="0" y="822859"/>
                  </a:lnTo>
                  <a:lnTo>
                    <a:pt x="0" y="0"/>
                  </a:lnTo>
                  <a:close/>
                </a:path>
              </a:pathLst>
            </a:custGeom>
            <a:blipFill>
              <a:blip r:embed="rId7"/>
              <a:stretch>
                <a:fillRect/>
              </a:stretch>
            </a:blipFill>
            <a:ln cap="sq">
              <a:noFill/>
              <a:prstDash val="solid"/>
              <a:miter/>
            </a:ln>
          </p:spPr>
          <p:txBody>
            <a:bodyPr/>
            <a:lstStyle/>
            <a:p>
              <a:endParaRPr lang="en-US"/>
            </a:p>
          </p:txBody>
        </p:sp>
        <p:sp>
          <p:nvSpPr>
            <p:cNvPr id="39" name="Freeform 39"/>
            <p:cNvSpPr/>
            <p:nvPr/>
          </p:nvSpPr>
          <p:spPr>
            <a:xfrm>
              <a:off x="12425345" y="5085049"/>
              <a:ext cx="910609" cy="822860"/>
            </a:xfrm>
            <a:custGeom>
              <a:avLst/>
              <a:gdLst/>
              <a:ahLst/>
              <a:cxnLst/>
              <a:rect l="l" t="t" r="r" b="b"/>
              <a:pathLst>
                <a:path w="910609" h="822860">
                  <a:moveTo>
                    <a:pt x="0" y="0"/>
                  </a:moveTo>
                  <a:lnTo>
                    <a:pt x="910609" y="0"/>
                  </a:lnTo>
                  <a:lnTo>
                    <a:pt x="910609" y="822859"/>
                  </a:lnTo>
                  <a:lnTo>
                    <a:pt x="0" y="82285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40" name="Freeform 40"/>
            <p:cNvSpPr/>
            <p:nvPr/>
          </p:nvSpPr>
          <p:spPr>
            <a:xfrm>
              <a:off x="12425345" y="49061"/>
              <a:ext cx="822860" cy="822860"/>
            </a:xfrm>
            <a:custGeom>
              <a:avLst/>
              <a:gdLst/>
              <a:ahLst/>
              <a:cxnLst/>
              <a:rect l="l" t="t" r="r" b="b"/>
              <a:pathLst>
                <a:path w="822860" h="822860">
                  <a:moveTo>
                    <a:pt x="0" y="0"/>
                  </a:moveTo>
                  <a:lnTo>
                    <a:pt x="822859" y="0"/>
                  </a:lnTo>
                  <a:lnTo>
                    <a:pt x="822859" y="822859"/>
                  </a:lnTo>
                  <a:lnTo>
                    <a:pt x="0" y="82285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41" name="Freeform 41"/>
            <p:cNvSpPr/>
            <p:nvPr/>
          </p:nvSpPr>
          <p:spPr>
            <a:xfrm>
              <a:off x="10777241" y="57283"/>
              <a:ext cx="1125787" cy="691847"/>
            </a:xfrm>
            <a:custGeom>
              <a:avLst/>
              <a:gdLst/>
              <a:ahLst/>
              <a:cxnLst/>
              <a:rect l="l" t="t" r="r" b="b"/>
              <a:pathLst>
                <a:path w="1125787" h="691847">
                  <a:moveTo>
                    <a:pt x="0" y="0"/>
                  </a:moveTo>
                  <a:lnTo>
                    <a:pt x="1125787" y="0"/>
                  </a:lnTo>
                  <a:lnTo>
                    <a:pt x="1125787" y="691848"/>
                  </a:lnTo>
                  <a:lnTo>
                    <a:pt x="0" y="69184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42" name="Freeform 42"/>
            <p:cNvSpPr/>
            <p:nvPr/>
          </p:nvSpPr>
          <p:spPr>
            <a:xfrm>
              <a:off x="12341537" y="1776120"/>
              <a:ext cx="920981" cy="920981"/>
            </a:xfrm>
            <a:custGeom>
              <a:avLst/>
              <a:gdLst/>
              <a:ahLst/>
              <a:cxnLst/>
              <a:rect l="l" t="t" r="r" b="b"/>
              <a:pathLst>
                <a:path w="920981" h="920981">
                  <a:moveTo>
                    <a:pt x="0" y="0"/>
                  </a:moveTo>
                  <a:lnTo>
                    <a:pt x="920981" y="0"/>
                  </a:lnTo>
                  <a:lnTo>
                    <a:pt x="920981" y="920980"/>
                  </a:lnTo>
                  <a:lnTo>
                    <a:pt x="0" y="920980"/>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43" name="Freeform 43"/>
            <p:cNvSpPr/>
            <p:nvPr/>
          </p:nvSpPr>
          <p:spPr>
            <a:xfrm>
              <a:off x="10984004" y="5105475"/>
              <a:ext cx="641337" cy="920981"/>
            </a:xfrm>
            <a:custGeom>
              <a:avLst/>
              <a:gdLst/>
              <a:ahLst/>
              <a:cxnLst/>
              <a:rect l="l" t="t" r="r" b="b"/>
              <a:pathLst>
                <a:path w="641337" h="920981">
                  <a:moveTo>
                    <a:pt x="0" y="0"/>
                  </a:moveTo>
                  <a:lnTo>
                    <a:pt x="641338" y="0"/>
                  </a:lnTo>
                  <a:lnTo>
                    <a:pt x="641338" y="920981"/>
                  </a:lnTo>
                  <a:lnTo>
                    <a:pt x="0" y="920981"/>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US"/>
            </a:p>
          </p:txBody>
        </p:sp>
        <p:sp>
          <p:nvSpPr>
            <p:cNvPr id="44" name="Freeform 44"/>
            <p:cNvSpPr/>
            <p:nvPr/>
          </p:nvSpPr>
          <p:spPr>
            <a:xfrm>
              <a:off x="6590713" y="9049"/>
              <a:ext cx="808788" cy="920981"/>
            </a:xfrm>
            <a:custGeom>
              <a:avLst/>
              <a:gdLst/>
              <a:ahLst/>
              <a:cxnLst/>
              <a:rect l="l" t="t" r="r" b="b"/>
              <a:pathLst>
                <a:path w="808788" h="920981">
                  <a:moveTo>
                    <a:pt x="0" y="0"/>
                  </a:moveTo>
                  <a:lnTo>
                    <a:pt x="808789" y="0"/>
                  </a:lnTo>
                  <a:lnTo>
                    <a:pt x="808789" y="920980"/>
                  </a:lnTo>
                  <a:lnTo>
                    <a:pt x="0" y="920980"/>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US"/>
            </a:p>
          </p:txBody>
        </p:sp>
        <p:sp>
          <p:nvSpPr>
            <p:cNvPr id="45" name="Freeform 45"/>
            <p:cNvSpPr/>
            <p:nvPr/>
          </p:nvSpPr>
          <p:spPr>
            <a:xfrm>
              <a:off x="9262525" y="176145"/>
              <a:ext cx="1067814" cy="634864"/>
            </a:xfrm>
            <a:custGeom>
              <a:avLst/>
              <a:gdLst/>
              <a:ahLst/>
              <a:cxnLst/>
              <a:rect l="l" t="t" r="r" b="b"/>
              <a:pathLst>
                <a:path w="1067814" h="634864">
                  <a:moveTo>
                    <a:pt x="0" y="0"/>
                  </a:moveTo>
                  <a:lnTo>
                    <a:pt x="1067815" y="0"/>
                  </a:lnTo>
                  <a:lnTo>
                    <a:pt x="1067815" y="634864"/>
                  </a:lnTo>
                  <a:lnTo>
                    <a:pt x="0" y="634864"/>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US"/>
            </a:p>
          </p:txBody>
        </p:sp>
        <p:sp>
          <p:nvSpPr>
            <p:cNvPr id="46" name="Freeform 46"/>
            <p:cNvSpPr/>
            <p:nvPr/>
          </p:nvSpPr>
          <p:spPr>
            <a:xfrm>
              <a:off x="1281036" y="58109"/>
              <a:ext cx="822860" cy="822860"/>
            </a:xfrm>
            <a:custGeom>
              <a:avLst/>
              <a:gdLst/>
              <a:ahLst/>
              <a:cxnLst/>
              <a:rect l="l" t="t" r="r" b="b"/>
              <a:pathLst>
                <a:path w="822860" h="822860">
                  <a:moveTo>
                    <a:pt x="0" y="0"/>
                  </a:moveTo>
                  <a:lnTo>
                    <a:pt x="822859" y="0"/>
                  </a:lnTo>
                  <a:lnTo>
                    <a:pt x="822859" y="822860"/>
                  </a:lnTo>
                  <a:lnTo>
                    <a:pt x="0" y="822860"/>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US"/>
            </a:p>
          </p:txBody>
        </p:sp>
        <p:sp>
          <p:nvSpPr>
            <p:cNvPr id="47" name="Freeform 47"/>
            <p:cNvSpPr/>
            <p:nvPr/>
          </p:nvSpPr>
          <p:spPr>
            <a:xfrm>
              <a:off x="6684" y="58109"/>
              <a:ext cx="822860" cy="822860"/>
            </a:xfrm>
            <a:custGeom>
              <a:avLst/>
              <a:gdLst/>
              <a:ahLst/>
              <a:cxnLst/>
              <a:rect l="l" t="t" r="r" b="b"/>
              <a:pathLst>
                <a:path w="822860" h="822860">
                  <a:moveTo>
                    <a:pt x="0" y="0"/>
                  </a:moveTo>
                  <a:lnTo>
                    <a:pt x="822860" y="0"/>
                  </a:lnTo>
                  <a:lnTo>
                    <a:pt x="822860" y="822860"/>
                  </a:lnTo>
                  <a:lnTo>
                    <a:pt x="0" y="822860"/>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US"/>
            </a:p>
          </p:txBody>
        </p:sp>
        <p:sp>
          <p:nvSpPr>
            <p:cNvPr id="48" name="Freeform 48"/>
            <p:cNvSpPr/>
            <p:nvPr/>
          </p:nvSpPr>
          <p:spPr>
            <a:xfrm>
              <a:off x="5186166" y="33707"/>
              <a:ext cx="913171" cy="871663"/>
            </a:xfrm>
            <a:custGeom>
              <a:avLst/>
              <a:gdLst/>
              <a:ahLst/>
              <a:cxnLst/>
              <a:rect l="l" t="t" r="r" b="b"/>
              <a:pathLst>
                <a:path w="913171" h="871663">
                  <a:moveTo>
                    <a:pt x="0" y="0"/>
                  </a:moveTo>
                  <a:lnTo>
                    <a:pt x="913172" y="0"/>
                  </a:lnTo>
                  <a:lnTo>
                    <a:pt x="913172" y="871664"/>
                  </a:lnTo>
                  <a:lnTo>
                    <a:pt x="0" y="871664"/>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a:p>
          </p:txBody>
        </p:sp>
        <p:sp>
          <p:nvSpPr>
            <p:cNvPr id="49" name="Freeform 49"/>
            <p:cNvSpPr/>
            <p:nvPr/>
          </p:nvSpPr>
          <p:spPr>
            <a:xfrm>
              <a:off x="2573998" y="9049"/>
              <a:ext cx="914283" cy="920981"/>
            </a:xfrm>
            <a:custGeom>
              <a:avLst/>
              <a:gdLst/>
              <a:ahLst/>
              <a:cxnLst/>
              <a:rect l="l" t="t" r="r" b="b"/>
              <a:pathLst>
                <a:path w="914283" h="920981">
                  <a:moveTo>
                    <a:pt x="0" y="0"/>
                  </a:moveTo>
                  <a:lnTo>
                    <a:pt x="914283" y="0"/>
                  </a:lnTo>
                  <a:lnTo>
                    <a:pt x="914283" y="920980"/>
                  </a:lnTo>
                  <a:lnTo>
                    <a:pt x="0" y="920980"/>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txBody>
            <a:bodyPr/>
            <a:lstStyle/>
            <a:p>
              <a:endParaRPr lang="en-US"/>
            </a:p>
          </p:txBody>
        </p:sp>
        <p:sp>
          <p:nvSpPr>
            <p:cNvPr id="50" name="Freeform 50"/>
            <p:cNvSpPr/>
            <p:nvPr/>
          </p:nvSpPr>
          <p:spPr>
            <a:xfrm>
              <a:off x="3949078" y="0"/>
              <a:ext cx="762624" cy="930029"/>
            </a:xfrm>
            <a:custGeom>
              <a:avLst/>
              <a:gdLst/>
              <a:ahLst/>
              <a:cxnLst/>
              <a:rect l="l" t="t" r="r" b="b"/>
              <a:pathLst>
                <a:path w="762624" h="930029">
                  <a:moveTo>
                    <a:pt x="0" y="0"/>
                  </a:moveTo>
                  <a:lnTo>
                    <a:pt x="762624" y="0"/>
                  </a:lnTo>
                  <a:lnTo>
                    <a:pt x="762624" y="930029"/>
                  </a:lnTo>
                  <a:lnTo>
                    <a:pt x="0" y="930029"/>
                  </a:lnTo>
                  <a:lnTo>
                    <a:pt x="0" y="0"/>
                  </a:lnTo>
                  <a:close/>
                </a:path>
              </a:pathLst>
            </a:custGeom>
            <a:blipFill>
              <a:blip r:embed="rId30">
                <a:extLst>
                  <a:ext uri="{96DAC541-7B7A-43D3-8B79-37D633B846F1}">
                    <asvg:svgBlip xmlns:asvg="http://schemas.microsoft.com/office/drawing/2016/SVG/main" r:embed="rId31"/>
                  </a:ext>
                </a:extLst>
              </a:blip>
              <a:stretch>
                <a:fillRect/>
              </a:stretch>
            </a:blipFill>
            <a:ln cap="sq">
              <a:noFill/>
              <a:prstDash val="solid"/>
              <a:miter/>
            </a:ln>
          </p:spPr>
          <p:txBody>
            <a:bodyPr/>
            <a:lstStyle/>
            <a:p>
              <a:endParaRPr lang="en-US"/>
            </a:p>
          </p:txBody>
        </p:sp>
        <p:sp>
          <p:nvSpPr>
            <p:cNvPr id="51" name="Freeform 51"/>
            <p:cNvSpPr/>
            <p:nvPr/>
          </p:nvSpPr>
          <p:spPr>
            <a:xfrm>
              <a:off x="7912536" y="58109"/>
              <a:ext cx="866185" cy="870935"/>
            </a:xfrm>
            <a:custGeom>
              <a:avLst/>
              <a:gdLst/>
              <a:ahLst/>
              <a:cxnLst/>
              <a:rect l="l" t="t" r="r" b="b"/>
              <a:pathLst>
                <a:path w="866185" h="870935">
                  <a:moveTo>
                    <a:pt x="0" y="0"/>
                  </a:moveTo>
                  <a:lnTo>
                    <a:pt x="866185" y="0"/>
                  </a:lnTo>
                  <a:lnTo>
                    <a:pt x="866185" y="870935"/>
                  </a:lnTo>
                  <a:lnTo>
                    <a:pt x="0" y="870935"/>
                  </a:lnTo>
                  <a:lnTo>
                    <a:pt x="0" y="0"/>
                  </a:lnTo>
                  <a:close/>
                </a:path>
              </a:pathLst>
            </a:custGeom>
            <a:blipFill>
              <a:blip r:embed="rId32">
                <a:extLst>
                  <a:ext uri="{96DAC541-7B7A-43D3-8B79-37D633B846F1}">
                    <asvg:svgBlip xmlns:asvg="http://schemas.microsoft.com/office/drawing/2016/SVG/main" r:embed="rId33"/>
                  </a:ext>
                </a:extLst>
              </a:blip>
              <a:stretch>
                <a:fillRect/>
              </a:stretch>
            </a:blipFill>
            <a:ln cap="sq">
              <a:noFill/>
              <a:prstDash val="solid"/>
              <a:miter/>
            </a:ln>
          </p:spPr>
          <p:txBody>
            <a:bodyPr/>
            <a:lstStyle/>
            <a:p>
              <a:endParaRPr lang="en-US"/>
            </a:p>
          </p:txBody>
        </p:sp>
        <p:sp>
          <p:nvSpPr>
            <p:cNvPr id="52" name="Freeform 52"/>
            <p:cNvSpPr/>
            <p:nvPr/>
          </p:nvSpPr>
          <p:spPr>
            <a:xfrm>
              <a:off x="7819952" y="1701607"/>
              <a:ext cx="743483" cy="920981"/>
            </a:xfrm>
            <a:custGeom>
              <a:avLst/>
              <a:gdLst/>
              <a:ahLst/>
              <a:cxnLst/>
              <a:rect l="l" t="t" r="r" b="b"/>
              <a:pathLst>
                <a:path w="743483" h="920981">
                  <a:moveTo>
                    <a:pt x="0" y="0"/>
                  </a:moveTo>
                  <a:lnTo>
                    <a:pt x="743482" y="0"/>
                  </a:lnTo>
                  <a:lnTo>
                    <a:pt x="743482" y="920980"/>
                  </a:lnTo>
                  <a:lnTo>
                    <a:pt x="0" y="920980"/>
                  </a:lnTo>
                  <a:lnTo>
                    <a:pt x="0" y="0"/>
                  </a:lnTo>
                  <a:close/>
                </a:path>
              </a:pathLst>
            </a:custGeom>
            <a:blipFill>
              <a:blip r:embed="rId34">
                <a:extLst>
                  <a:ext uri="{96DAC541-7B7A-43D3-8B79-37D633B846F1}">
                    <asvg:svgBlip xmlns:asvg="http://schemas.microsoft.com/office/drawing/2016/SVG/main" r:embed="rId35"/>
                  </a:ext>
                </a:extLst>
              </a:blip>
              <a:stretch>
                <a:fillRect/>
              </a:stretch>
            </a:blipFill>
            <a:ln cap="sq">
              <a:noFill/>
              <a:prstDash val="solid"/>
              <a:miter/>
            </a:ln>
          </p:spPr>
          <p:txBody>
            <a:bodyPr/>
            <a:lstStyle/>
            <a:p>
              <a:endParaRPr lang="en-US"/>
            </a:p>
          </p:txBody>
        </p:sp>
        <p:sp>
          <p:nvSpPr>
            <p:cNvPr id="53" name="Freeform 53"/>
            <p:cNvSpPr/>
            <p:nvPr/>
          </p:nvSpPr>
          <p:spPr>
            <a:xfrm>
              <a:off x="6217897" y="1701607"/>
              <a:ext cx="1001066" cy="920981"/>
            </a:xfrm>
            <a:custGeom>
              <a:avLst/>
              <a:gdLst/>
              <a:ahLst/>
              <a:cxnLst/>
              <a:rect l="l" t="t" r="r" b="b"/>
              <a:pathLst>
                <a:path w="1001066" h="920981">
                  <a:moveTo>
                    <a:pt x="0" y="0"/>
                  </a:moveTo>
                  <a:lnTo>
                    <a:pt x="1001066" y="0"/>
                  </a:lnTo>
                  <a:lnTo>
                    <a:pt x="1001066" y="920980"/>
                  </a:lnTo>
                  <a:lnTo>
                    <a:pt x="0" y="920980"/>
                  </a:lnTo>
                  <a:lnTo>
                    <a:pt x="0" y="0"/>
                  </a:lnTo>
                  <a:close/>
                </a:path>
              </a:pathLst>
            </a:custGeom>
            <a:blipFill>
              <a:blip r:embed="rId36">
                <a:extLst>
                  <a:ext uri="{96DAC541-7B7A-43D3-8B79-37D633B846F1}">
                    <asvg:svgBlip xmlns:asvg="http://schemas.microsoft.com/office/drawing/2016/SVG/main" r:embed="rId37"/>
                  </a:ext>
                </a:extLst>
              </a:blip>
              <a:stretch>
                <a:fillRect/>
              </a:stretch>
            </a:blipFill>
            <a:ln cap="sq">
              <a:noFill/>
              <a:prstDash val="solid"/>
              <a:miter/>
            </a:ln>
          </p:spPr>
          <p:txBody>
            <a:bodyPr/>
            <a:lstStyle/>
            <a:p>
              <a:endParaRPr lang="en-US"/>
            </a:p>
          </p:txBody>
        </p:sp>
        <p:sp>
          <p:nvSpPr>
            <p:cNvPr id="54" name="Freeform 54"/>
            <p:cNvSpPr/>
            <p:nvPr/>
          </p:nvSpPr>
          <p:spPr>
            <a:xfrm>
              <a:off x="9226252" y="1910463"/>
              <a:ext cx="1052480" cy="604698"/>
            </a:xfrm>
            <a:custGeom>
              <a:avLst/>
              <a:gdLst/>
              <a:ahLst/>
              <a:cxnLst/>
              <a:rect l="l" t="t" r="r" b="b"/>
              <a:pathLst>
                <a:path w="1052480" h="604698">
                  <a:moveTo>
                    <a:pt x="0" y="0"/>
                  </a:moveTo>
                  <a:lnTo>
                    <a:pt x="1052481" y="0"/>
                  </a:lnTo>
                  <a:lnTo>
                    <a:pt x="1052481" y="604698"/>
                  </a:lnTo>
                  <a:lnTo>
                    <a:pt x="0" y="604698"/>
                  </a:lnTo>
                  <a:lnTo>
                    <a:pt x="0" y="0"/>
                  </a:lnTo>
                  <a:close/>
                </a:path>
              </a:pathLst>
            </a:custGeom>
            <a:blipFill>
              <a:blip r:embed="rId38">
                <a:extLst>
                  <a:ext uri="{96DAC541-7B7A-43D3-8B79-37D633B846F1}">
                    <asvg:svgBlip xmlns:asvg="http://schemas.microsoft.com/office/drawing/2016/SVG/main" r:embed="rId39"/>
                  </a:ext>
                </a:extLst>
              </a:blip>
              <a:stretch>
                <a:fillRect/>
              </a:stretch>
            </a:blipFill>
            <a:ln cap="sq">
              <a:noFill/>
              <a:prstDash val="solid"/>
              <a:miter/>
            </a:ln>
          </p:spPr>
          <p:txBody>
            <a:bodyPr/>
            <a:lstStyle/>
            <a:p>
              <a:endParaRPr lang="en-US"/>
            </a:p>
          </p:txBody>
        </p:sp>
        <p:sp>
          <p:nvSpPr>
            <p:cNvPr id="55" name="Freeform 55"/>
            <p:cNvSpPr/>
            <p:nvPr/>
          </p:nvSpPr>
          <p:spPr>
            <a:xfrm>
              <a:off x="3194195" y="1701607"/>
              <a:ext cx="920981" cy="920981"/>
            </a:xfrm>
            <a:custGeom>
              <a:avLst/>
              <a:gdLst/>
              <a:ahLst/>
              <a:cxnLst/>
              <a:rect l="l" t="t" r="r" b="b"/>
              <a:pathLst>
                <a:path w="920981" h="920981">
                  <a:moveTo>
                    <a:pt x="0" y="0"/>
                  </a:moveTo>
                  <a:lnTo>
                    <a:pt x="920980" y="0"/>
                  </a:lnTo>
                  <a:lnTo>
                    <a:pt x="920980" y="920980"/>
                  </a:lnTo>
                  <a:lnTo>
                    <a:pt x="0" y="920980"/>
                  </a:lnTo>
                  <a:lnTo>
                    <a:pt x="0" y="0"/>
                  </a:lnTo>
                  <a:close/>
                </a:path>
              </a:pathLst>
            </a:custGeom>
            <a:blipFill>
              <a:blip r:embed="rId40">
                <a:extLst>
                  <a:ext uri="{96DAC541-7B7A-43D3-8B79-37D633B846F1}">
                    <asvg:svgBlip xmlns:asvg="http://schemas.microsoft.com/office/drawing/2016/SVG/main" r:embed="rId41"/>
                  </a:ext>
                </a:extLst>
              </a:blip>
              <a:stretch>
                <a:fillRect/>
              </a:stretch>
            </a:blipFill>
            <a:ln cap="sq">
              <a:noFill/>
              <a:prstDash val="solid"/>
              <a:miter/>
            </a:ln>
          </p:spPr>
          <p:txBody>
            <a:bodyPr/>
            <a:lstStyle/>
            <a:p>
              <a:endParaRPr lang="en-US"/>
            </a:p>
          </p:txBody>
        </p:sp>
        <p:sp>
          <p:nvSpPr>
            <p:cNvPr id="56" name="Freeform 56"/>
            <p:cNvSpPr/>
            <p:nvPr/>
          </p:nvSpPr>
          <p:spPr>
            <a:xfrm>
              <a:off x="6684" y="1701607"/>
              <a:ext cx="1070908" cy="920981"/>
            </a:xfrm>
            <a:custGeom>
              <a:avLst/>
              <a:gdLst/>
              <a:ahLst/>
              <a:cxnLst/>
              <a:rect l="l" t="t" r="r" b="b"/>
              <a:pathLst>
                <a:path w="1070908" h="920981">
                  <a:moveTo>
                    <a:pt x="0" y="0"/>
                  </a:moveTo>
                  <a:lnTo>
                    <a:pt x="1070908" y="0"/>
                  </a:lnTo>
                  <a:lnTo>
                    <a:pt x="1070908" y="920980"/>
                  </a:lnTo>
                  <a:lnTo>
                    <a:pt x="0" y="920980"/>
                  </a:lnTo>
                  <a:lnTo>
                    <a:pt x="0" y="0"/>
                  </a:lnTo>
                  <a:close/>
                </a:path>
              </a:pathLst>
            </a:custGeom>
            <a:blipFill>
              <a:blip r:embed="rId42">
                <a:extLst>
                  <a:ext uri="{96DAC541-7B7A-43D3-8B79-37D633B846F1}">
                    <asvg:svgBlip xmlns:asvg="http://schemas.microsoft.com/office/drawing/2016/SVG/main" r:embed="rId43"/>
                  </a:ext>
                </a:extLst>
              </a:blip>
              <a:stretch>
                <a:fillRect/>
              </a:stretch>
            </a:blipFill>
            <a:ln cap="sq">
              <a:noFill/>
              <a:prstDash val="solid"/>
              <a:miter/>
            </a:ln>
          </p:spPr>
          <p:txBody>
            <a:bodyPr/>
            <a:lstStyle/>
            <a:p>
              <a:endParaRPr lang="en-US"/>
            </a:p>
          </p:txBody>
        </p:sp>
        <p:sp>
          <p:nvSpPr>
            <p:cNvPr id="57" name="Freeform 57"/>
            <p:cNvSpPr/>
            <p:nvPr/>
          </p:nvSpPr>
          <p:spPr>
            <a:xfrm>
              <a:off x="4607290" y="1701607"/>
              <a:ext cx="919306" cy="920981"/>
            </a:xfrm>
            <a:custGeom>
              <a:avLst/>
              <a:gdLst/>
              <a:ahLst/>
              <a:cxnLst/>
              <a:rect l="l" t="t" r="r" b="b"/>
              <a:pathLst>
                <a:path w="919306" h="920981">
                  <a:moveTo>
                    <a:pt x="0" y="0"/>
                  </a:moveTo>
                  <a:lnTo>
                    <a:pt x="919306" y="0"/>
                  </a:lnTo>
                  <a:lnTo>
                    <a:pt x="919306" y="920980"/>
                  </a:lnTo>
                  <a:lnTo>
                    <a:pt x="0" y="920980"/>
                  </a:lnTo>
                  <a:lnTo>
                    <a:pt x="0" y="0"/>
                  </a:lnTo>
                  <a:close/>
                </a:path>
              </a:pathLst>
            </a:custGeom>
            <a:blipFill>
              <a:blip r:embed="rId44">
                <a:extLst>
                  <a:ext uri="{96DAC541-7B7A-43D3-8B79-37D633B846F1}">
                    <asvg:svgBlip xmlns:asvg="http://schemas.microsoft.com/office/drawing/2016/SVG/main" r:embed="rId45"/>
                  </a:ext>
                </a:extLst>
              </a:blip>
              <a:stretch>
                <a:fillRect/>
              </a:stretch>
            </a:blipFill>
            <a:ln cap="sq">
              <a:noFill/>
              <a:prstDash val="solid"/>
              <a:miter/>
            </a:ln>
          </p:spPr>
          <p:txBody>
            <a:bodyPr/>
            <a:lstStyle/>
            <a:p>
              <a:endParaRPr lang="en-US"/>
            </a:p>
          </p:txBody>
        </p:sp>
        <p:sp>
          <p:nvSpPr>
            <p:cNvPr id="58" name="Freeform 58"/>
            <p:cNvSpPr/>
            <p:nvPr/>
          </p:nvSpPr>
          <p:spPr>
            <a:xfrm>
              <a:off x="1675403" y="1701607"/>
              <a:ext cx="920981" cy="920981"/>
            </a:xfrm>
            <a:custGeom>
              <a:avLst/>
              <a:gdLst/>
              <a:ahLst/>
              <a:cxnLst/>
              <a:rect l="l" t="t" r="r" b="b"/>
              <a:pathLst>
                <a:path w="920981" h="920981">
                  <a:moveTo>
                    <a:pt x="0" y="0"/>
                  </a:moveTo>
                  <a:lnTo>
                    <a:pt x="920981" y="0"/>
                  </a:lnTo>
                  <a:lnTo>
                    <a:pt x="920981" y="920980"/>
                  </a:lnTo>
                  <a:lnTo>
                    <a:pt x="0" y="920980"/>
                  </a:lnTo>
                  <a:lnTo>
                    <a:pt x="0" y="0"/>
                  </a:lnTo>
                  <a:close/>
                </a:path>
              </a:pathLst>
            </a:custGeom>
            <a:blipFill>
              <a:blip r:embed="rId46">
                <a:extLst>
                  <a:ext uri="{96DAC541-7B7A-43D3-8B79-37D633B846F1}">
                    <asvg:svgBlip xmlns:asvg="http://schemas.microsoft.com/office/drawing/2016/SVG/main" r:embed="rId47"/>
                  </a:ext>
                </a:extLst>
              </a:blip>
              <a:stretch>
                <a:fillRect/>
              </a:stretch>
            </a:blipFill>
            <a:ln cap="sq">
              <a:noFill/>
              <a:prstDash val="solid"/>
              <a:miter/>
            </a:ln>
          </p:spPr>
          <p:txBody>
            <a:bodyPr/>
            <a:lstStyle/>
            <a:p>
              <a:endParaRPr lang="en-US"/>
            </a:p>
          </p:txBody>
        </p:sp>
        <p:sp>
          <p:nvSpPr>
            <p:cNvPr id="59" name="Freeform 59"/>
            <p:cNvSpPr/>
            <p:nvPr/>
          </p:nvSpPr>
          <p:spPr>
            <a:xfrm>
              <a:off x="6718038" y="3419482"/>
              <a:ext cx="1009347" cy="796467"/>
            </a:xfrm>
            <a:custGeom>
              <a:avLst/>
              <a:gdLst/>
              <a:ahLst/>
              <a:cxnLst/>
              <a:rect l="l" t="t" r="r" b="b"/>
              <a:pathLst>
                <a:path w="1009347" h="796467">
                  <a:moveTo>
                    <a:pt x="0" y="0"/>
                  </a:moveTo>
                  <a:lnTo>
                    <a:pt x="1009347" y="0"/>
                  </a:lnTo>
                  <a:lnTo>
                    <a:pt x="1009347" y="796467"/>
                  </a:lnTo>
                  <a:lnTo>
                    <a:pt x="0" y="796467"/>
                  </a:lnTo>
                  <a:lnTo>
                    <a:pt x="0" y="0"/>
                  </a:lnTo>
                  <a:close/>
                </a:path>
              </a:pathLst>
            </a:custGeom>
            <a:blipFill>
              <a:blip r:embed="rId48">
                <a:extLst>
                  <a:ext uri="{96DAC541-7B7A-43D3-8B79-37D633B846F1}">
                    <asvg:svgBlip xmlns:asvg="http://schemas.microsoft.com/office/drawing/2016/SVG/main" r:embed="rId49"/>
                  </a:ext>
                </a:extLst>
              </a:blip>
              <a:stretch>
                <a:fillRect/>
              </a:stretch>
            </a:blipFill>
            <a:ln cap="sq">
              <a:noFill/>
              <a:prstDash val="solid"/>
              <a:miter/>
            </a:ln>
          </p:spPr>
          <p:txBody>
            <a:bodyPr/>
            <a:lstStyle/>
            <a:p>
              <a:endParaRPr lang="en-US"/>
            </a:p>
          </p:txBody>
        </p:sp>
        <p:sp>
          <p:nvSpPr>
            <p:cNvPr id="60" name="Freeform 60"/>
            <p:cNvSpPr/>
            <p:nvPr/>
          </p:nvSpPr>
          <p:spPr>
            <a:xfrm>
              <a:off x="5170987" y="3456913"/>
              <a:ext cx="1040955" cy="626466"/>
            </a:xfrm>
            <a:custGeom>
              <a:avLst/>
              <a:gdLst/>
              <a:ahLst/>
              <a:cxnLst/>
              <a:rect l="l" t="t" r="r" b="b"/>
              <a:pathLst>
                <a:path w="1040955" h="626466">
                  <a:moveTo>
                    <a:pt x="0" y="0"/>
                  </a:moveTo>
                  <a:lnTo>
                    <a:pt x="1040955" y="0"/>
                  </a:lnTo>
                  <a:lnTo>
                    <a:pt x="1040955" y="626466"/>
                  </a:lnTo>
                  <a:lnTo>
                    <a:pt x="0" y="626466"/>
                  </a:lnTo>
                  <a:lnTo>
                    <a:pt x="0" y="0"/>
                  </a:lnTo>
                  <a:close/>
                </a:path>
              </a:pathLst>
            </a:custGeom>
            <a:blipFill>
              <a:blip r:embed="rId50">
                <a:extLst>
                  <a:ext uri="{96DAC541-7B7A-43D3-8B79-37D633B846F1}">
                    <asvg:svgBlip xmlns:asvg="http://schemas.microsoft.com/office/drawing/2016/SVG/main" r:embed="rId51"/>
                  </a:ext>
                </a:extLst>
              </a:blip>
              <a:stretch>
                <a:fillRect/>
              </a:stretch>
            </a:blipFill>
            <a:ln cap="sq">
              <a:noFill/>
              <a:prstDash val="solid"/>
              <a:miter/>
            </a:ln>
          </p:spPr>
          <p:txBody>
            <a:bodyPr/>
            <a:lstStyle/>
            <a:p>
              <a:endParaRPr lang="en-US"/>
            </a:p>
          </p:txBody>
        </p:sp>
        <p:sp>
          <p:nvSpPr>
            <p:cNvPr id="61" name="Freeform 61"/>
            <p:cNvSpPr/>
            <p:nvPr/>
          </p:nvSpPr>
          <p:spPr>
            <a:xfrm>
              <a:off x="2720093" y="3361217"/>
              <a:ext cx="856557" cy="912997"/>
            </a:xfrm>
            <a:custGeom>
              <a:avLst/>
              <a:gdLst/>
              <a:ahLst/>
              <a:cxnLst/>
              <a:rect l="l" t="t" r="r" b="b"/>
              <a:pathLst>
                <a:path w="856557" h="912997">
                  <a:moveTo>
                    <a:pt x="0" y="0"/>
                  </a:moveTo>
                  <a:lnTo>
                    <a:pt x="856557" y="0"/>
                  </a:lnTo>
                  <a:lnTo>
                    <a:pt x="856557" y="912997"/>
                  </a:lnTo>
                  <a:lnTo>
                    <a:pt x="0" y="912997"/>
                  </a:lnTo>
                  <a:lnTo>
                    <a:pt x="0" y="0"/>
                  </a:lnTo>
                  <a:close/>
                </a:path>
              </a:pathLst>
            </a:custGeom>
            <a:blipFill>
              <a:blip r:embed="rId52">
                <a:extLst>
                  <a:ext uri="{96DAC541-7B7A-43D3-8B79-37D633B846F1}">
                    <asvg:svgBlip xmlns:asvg="http://schemas.microsoft.com/office/drawing/2016/SVG/main" r:embed="rId53"/>
                  </a:ext>
                </a:extLst>
              </a:blip>
              <a:stretch>
                <a:fillRect/>
              </a:stretch>
            </a:blipFill>
            <a:ln cap="sq">
              <a:noFill/>
              <a:prstDash val="solid"/>
              <a:miter/>
            </a:ln>
          </p:spPr>
          <p:txBody>
            <a:bodyPr/>
            <a:lstStyle/>
            <a:p>
              <a:endParaRPr lang="en-US"/>
            </a:p>
          </p:txBody>
        </p:sp>
        <p:sp>
          <p:nvSpPr>
            <p:cNvPr id="62" name="Freeform 62"/>
            <p:cNvSpPr/>
            <p:nvPr/>
          </p:nvSpPr>
          <p:spPr>
            <a:xfrm>
              <a:off x="4082746" y="3371912"/>
              <a:ext cx="582145" cy="796467"/>
            </a:xfrm>
            <a:custGeom>
              <a:avLst/>
              <a:gdLst/>
              <a:ahLst/>
              <a:cxnLst/>
              <a:rect l="l" t="t" r="r" b="b"/>
              <a:pathLst>
                <a:path w="582145" h="796467">
                  <a:moveTo>
                    <a:pt x="0" y="0"/>
                  </a:moveTo>
                  <a:lnTo>
                    <a:pt x="582145" y="0"/>
                  </a:lnTo>
                  <a:lnTo>
                    <a:pt x="582145" y="796467"/>
                  </a:lnTo>
                  <a:lnTo>
                    <a:pt x="0" y="796467"/>
                  </a:lnTo>
                  <a:lnTo>
                    <a:pt x="0" y="0"/>
                  </a:lnTo>
                  <a:close/>
                </a:path>
              </a:pathLst>
            </a:custGeom>
            <a:blipFill>
              <a:blip r:embed="rId54">
                <a:extLst>
                  <a:ext uri="{96DAC541-7B7A-43D3-8B79-37D633B846F1}">
                    <asvg:svgBlip xmlns:asvg="http://schemas.microsoft.com/office/drawing/2016/SVG/main" r:embed="rId55"/>
                  </a:ext>
                </a:extLst>
              </a:blip>
              <a:stretch>
                <a:fillRect/>
              </a:stretch>
            </a:blipFill>
            <a:ln cap="sq">
              <a:noFill/>
              <a:prstDash val="solid"/>
              <a:miter/>
            </a:ln>
          </p:spPr>
          <p:txBody>
            <a:bodyPr/>
            <a:lstStyle/>
            <a:p>
              <a:endParaRPr lang="en-US"/>
            </a:p>
          </p:txBody>
        </p:sp>
        <p:sp>
          <p:nvSpPr>
            <p:cNvPr id="63" name="Freeform 63"/>
            <p:cNvSpPr/>
            <p:nvPr/>
          </p:nvSpPr>
          <p:spPr>
            <a:xfrm>
              <a:off x="1545732" y="3361217"/>
              <a:ext cx="665658" cy="912997"/>
            </a:xfrm>
            <a:custGeom>
              <a:avLst/>
              <a:gdLst/>
              <a:ahLst/>
              <a:cxnLst/>
              <a:rect l="l" t="t" r="r" b="b"/>
              <a:pathLst>
                <a:path w="665658" h="912997">
                  <a:moveTo>
                    <a:pt x="0" y="0"/>
                  </a:moveTo>
                  <a:lnTo>
                    <a:pt x="665658" y="0"/>
                  </a:lnTo>
                  <a:lnTo>
                    <a:pt x="665658" y="912997"/>
                  </a:lnTo>
                  <a:lnTo>
                    <a:pt x="0" y="912997"/>
                  </a:lnTo>
                  <a:lnTo>
                    <a:pt x="0" y="0"/>
                  </a:lnTo>
                  <a:close/>
                </a:path>
              </a:pathLst>
            </a:custGeom>
            <a:blipFill>
              <a:blip r:embed="rId56">
                <a:extLst>
                  <a:ext uri="{96DAC541-7B7A-43D3-8B79-37D633B846F1}">
                    <asvg:svgBlip xmlns:asvg="http://schemas.microsoft.com/office/drawing/2016/SVG/main" r:embed="rId57"/>
                  </a:ext>
                </a:extLst>
              </a:blip>
              <a:stretch>
                <a:fillRect/>
              </a:stretch>
            </a:blipFill>
            <a:ln cap="sq">
              <a:noFill/>
              <a:prstDash val="solid"/>
              <a:miter/>
            </a:ln>
          </p:spPr>
          <p:txBody>
            <a:bodyPr/>
            <a:lstStyle/>
            <a:p>
              <a:endParaRPr lang="en-US"/>
            </a:p>
          </p:txBody>
        </p:sp>
        <p:sp>
          <p:nvSpPr>
            <p:cNvPr id="64" name="Freeform 64"/>
            <p:cNvSpPr/>
            <p:nvPr/>
          </p:nvSpPr>
          <p:spPr>
            <a:xfrm>
              <a:off x="9541258" y="3419482"/>
              <a:ext cx="796467" cy="796467"/>
            </a:xfrm>
            <a:custGeom>
              <a:avLst/>
              <a:gdLst/>
              <a:ahLst/>
              <a:cxnLst/>
              <a:rect l="l" t="t" r="r" b="b"/>
              <a:pathLst>
                <a:path w="796467" h="796467">
                  <a:moveTo>
                    <a:pt x="0" y="0"/>
                  </a:moveTo>
                  <a:lnTo>
                    <a:pt x="796467" y="0"/>
                  </a:lnTo>
                  <a:lnTo>
                    <a:pt x="796467" y="796467"/>
                  </a:lnTo>
                  <a:lnTo>
                    <a:pt x="0" y="796467"/>
                  </a:lnTo>
                  <a:lnTo>
                    <a:pt x="0" y="0"/>
                  </a:lnTo>
                  <a:close/>
                </a:path>
              </a:pathLst>
            </a:custGeom>
            <a:blipFill>
              <a:blip r:embed="rId58">
                <a:extLst>
                  <a:ext uri="{96DAC541-7B7A-43D3-8B79-37D633B846F1}">
                    <asvg:svgBlip xmlns:asvg="http://schemas.microsoft.com/office/drawing/2016/SVG/main" r:embed="rId59"/>
                  </a:ext>
                </a:extLst>
              </a:blip>
              <a:stretch>
                <a:fillRect/>
              </a:stretch>
            </a:blipFill>
            <a:ln cap="sq">
              <a:noFill/>
              <a:prstDash val="solid"/>
              <a:miter/>
            </a:ln>
          </p:spPr>
          <p:txBody>
            <a:bodyPr/>
            <a:lstStyle/>
            <a:p>
              <a:endParaRPr lang="en-US"/>
            </a:p>
          </p:txBody>
        </p:sp>
        <p:sp>
          <p:nvSpPr>
            <p:cNvPr id="65" name="Freeform 65"/>
            <p:cNvSpPr/>
            <p:nvPr/>
          </p:nvSpPr>
          <p:spPr>
            <a:xfrm>
              <a:off x="8237392" y="3419482"/>
              <a:ext cx="796467" cy="796467"/>
            </a:xfrm>
            <a:custGeom>
              <a:avLst/>
              <a:gdLst/>
              <a:ahLst/>
              <a:cxnLst/>
              <a:rect l="l" t="t" r="r" b="b"/>
              <a:pathLst>
                <a:path w="796467" h="796467">
                  <a:moveTo>
                    <a:pt x="0" y="0"/>
                  </a:moveTo>
                  <a:lnTo>
                    <a:pt x="796467" y="0"/>
                  </a:lnTo>
                  <a:lnTo>
                    <a:pt x="796467" y="796467"/>
                  </a:lnTo>
                  <a:lnTo>
                    <a:pt x="0" y="796467"/>
                  </a:lnTo>
                  <a:lnTo>
                    <a:pt x="0" y="0"/>
                  </a:lnTo>
                  <a:close/>
                </a:path>
              </a:pathLst>
            </a:custGeom>
            <a:blipFill>
              <a:blip r:embed="rId60">
                <a:extLst>
                  <a:ext uri="{96DAC541-7B7A-43D3-8B79-37D633B846F1}">
                    <asvg:svgBlip xmlns:asvg="http://schemas.microsoft.com/office/drawing/2016/SVG/main" r:embed="rId61"/>
                  </a:ext>
                </a:extLst>
              </a:blip>
              <a:stretch>
                <a:fillRect/>
              </a:stretch>
            </a:blipFill>
            <a:ln cap="sq">
              <a:noFill/>
              <a:prstDash val="solid"/>
              <a:miter/>
            </a:ln>
          </p:spPr>
          <p:txBody>
            <a:bodyPr/>
            <a:lstStyle/>
            <a:p>
              <a:endParaRPr lang="en-US"/>
            </a:p>
          </p:txBody>
        </p:sp>
        <p:sp>
          <p:nvSpPr>
            <p:cNvPr id="66" name="Freeform 66"/>
            <p:cNvSpPr/>
            <p:nvPr/>
          </p:nvSpPr>
          <p:spPr>
            <a:xfrm>
              <a:off x="6684" y="3309656"/>
              <a:ext cx="1031648" cy="920981"/>
            </a:xfrm>
            <a:custGeom>
              <a:avLst/>
              <a:gdLst/>
              <a:ahLst/>
              <a:cxnLst/>
              <a:rect l="l" t="t" r="r" b="b"/>
              <a:pathLst>
                <a:path w="1031648" h="920981">
                  <a:moveTo>
                    <a:pt x="0" y="0"/>
                  </a:moveTo>
                  <a:lnTo>
                    <a:pt x="1031649" y="0"/>
                  </a:lnTo>
                  <a:lnTo>
                    <a:pt x="1031649" y="920980"/>
                  </a:lnTo>
                  <a:lnTo>
                    <a:pt x="0" y="920980"/>
                  </a:lnTo>
                  <a:lnTo>
                    <a:pt x="0" y="0"/>
                  </a:lnTo>
                  <a:close/>
                </a:path>
              </a:pathLst>
            </a:custGeom>
            <a:blipFill>
              <a:blip r:embed="rId62">
                <a:extLst>
                  <a:ext uri="{96DAC541-7B7A-43D3-8B79-37D633B846F1}">
                    <asvg:svgBlip xmlns:asvg="http://schemas.microsoft.com/office/drawing/2016/SVG/main" r:embed="rId63"/>
                  </a:ext>
                </a:extLst>
              </a:blip>
              <a:stretch>
                <a:fillRect/>
              </a:stretch>
            </a:blipFill>
            <a:ln cap="sq">
              <a:noFill/>
              <a:prstDash val="solid"/>
              <a:miter/>
            </a:ln>
          </p:spPr>
          <p:txBody>
            <a:bodyPr/>
            <a:lstStyle/>
            <a:p>
              <a:endParaRPr lang="en-US"/>
            </a:p>
          </p:txBody>
        </p:sp>
        <p:sp>
          <p:nvSpPr>
            <p:cNvPr id="67" name="Freeform 67"/>
            <p:cNvSpPr/>
            <p:nvPr/>
          </p:nvSpPr>
          <p:spPr>
            <a:xfrm>
              <a:off x="9345421" y="5124884"/>
              <a:ext cx="788465" cy="901571"/>
            </a:xfrm>
            <a:custGeom>
              <a:avLst/>
              <a:gdLst/>
              <a:ahLst/>
              <a:cxnLst/>
              <a:rect l="l" t="t" r="r" b="b"/>
              <a:pathLst>
                <a:path w="788465" h="901571">
                  <a:moveTo>
                    <a:pt x="0" y="0"/>
                  </a:moveTo>
                  <a:lnTo>
                    <a:pt x="788465" y="0"/>
                  </a:lnTo>
                  <a:lnTo>
                    <a:pt x="788465" y="901572"/>
                  </a:lnTo>
                  <a:lnTo>
                    <a:pt x="0" y="901572"/>
                  </a:lnTo>
                  <a:lnTo>
                    <a:pt x="0" y="0"/>
                  </a:lnTo>
                  <a:close/>
                </a:path>
              </a:pathLst>
            </a:custGeom>
            <a:blipFill>
              <a:blip r:embed="rId64">
                <a:extLst>
                  <a:ext uri="{96DAC541-7B7A-43D3-8B79-37D633B846F1}">
                    <asvg:svgBlip xmlns:asvg="http://schemas.microsoft.com/office/drawing/2016/SVG/main" r:embed="rId65"/>
                  </a:ext>
                </a:extLst>
              </a:blip>
              <a:stretch>
                <a:fillRect/>
              </a:stretch>
            </a:blipFill>
            <a:ln cap="sq">
              <a:noFill/>
              <a:prstDash val="solid"/>
              <a:miter/>
            </a:ln>
          </p:spPr>
          <p:txBody>
            <a:bodyPr/>
            <a:lstStyle/>
            <a:p>
              <a:endParaRPr lang="en-US"/>
            </a:p>
          </p:txBody>
        </p:sp>
        <p:sp>
          <p:nvSpPr>
            <p:cNvPr id="68" name="Freeform 68"/>
            <p:cNvSpPr/>
            <p:nvPr/>
          </p:nvSpPr>
          <p:spPr>
            <a:xfrm>
              <a:off x="7784637" y="5243432"/>
              <a:ext cx="949252" cy="664476"/>
            </a:xfrm>
            <a:custGeom>
              <a:avLst/>
              <a:gdLst/>
              <a:ahLst/>
              <a:cxnLst/>
              <a:rect l="l" t="t" r="r" b="b"/>
              <a:pathLst>
                <a:path w="949252" h="664476">
                  <a:moveTo>
                    <a:pt x="0" y="0"/>
                  </a:moveTo>
                  <a:lnTo>
                    <a:pt x="949251" y="0"/>
                  </a:lnTo>
                  <a:lnTo>
                    <a:pt x="949251" y="664476"/>
                  </a:lnTo>
                  <a:lnTo>
                    <a:pt x="0" y="664476"/>
                  </a:lnTo>
                  <a:lnTo>
                    <a:pt x="0" y="0"/>
                  </a:lnTo>
                  <a:close/>
                </a:path>
              </a:pathLst>
            </a:custGeom>
            <a:blipFill>
              <a:blip r:embed="rId66">
                <a:extLst>
                  <a:ext uri="{96DAC541-7B7A-43D3-8B79-37D633B846F1}">
                    <asvg:svgBlip xmlns:asvg="http://schemas.microsoft.com/office/drawing/2016/SVG/main" r:embed="rId67"/>
                  </a:ext>
                </a:extLst>
              </a:blip>
              <a:stretch>
                <a:fillRect/>
              </a:stretch>
            </a:blipFill>
            <a:ln cap="sq">
              <a:noFill/>
              <a:prstDash val="solid"/>
              <a:miter/>
            </a:ln>
          </p:spPr>
          <p:txBody>
            <a:bodyPr/>
            <a:lstStyle/>
            <a:p>
              <a:endParaRPr lang="en-US"/>
            </a:p>
          </p:txBody>
        </p:sp>
        <p:sp>
          <p:nvSpPr>
            <p:cNvPr id="69" name="Freeform 69"/>
            <p:cNvSpPr/>
            <p:nvPr/>
          </p:nvSpPr>
          <p:spPr>
            <a:xfrm>
              <a:off x="6352633" y="5243432"/>
              <a:ext cx="812137" cy="664476"/>
            </a:xfrm>
            <a:custGeom>
              <a:avLst/>
              <a:gdLst/>
              <a:ahLst/>
              <a:cxnLst/>
              <a:rect l="l" t="t" r="r" b="b"/>
              <a:pathLst>
                <a:path w="812137" h="664476">
                  <a:moveTo>
                    <a:pt x="0" y="0"/>
                  </a:moveTo>
                  <a:lnTo>
                    <a:pt x="812138" y="0"/>
                  </a:lnTo>
                  <a:lnTo>
                    <a:pt x="812138" y="664476"/>
                  </a:lnTo>
                  <a:lnTo>
                    <a:pt x="0" y="664476"/>
                  </a:lnTo>
                  <a:lnTo>
                    <a:pt x="0" y="0"/>
                  </a:lnTo>
                  <a:close/>
                </a:path>
              </a:pathLst>
            </a:custGeom>
            <a:blipFill>
              <a:blip r:embed="rId68">
                <a:extLst>
                  <a:ext uri="{96DAC541-7B7A-43D3-8B79-37D633B846F1}">
                    <asvg:svgBlip xmlns:asvg="http://schemas.microsoft.com/office/drawing/2016/SVG/main" r:embed="rId69"/>
                  </a:ext>
                </a:extLst>
              </a:blip>
              <a:stretch>
                <a:fillRect/>
              </a:stretch>
            </a:blipFill>
            <a:ln cap="sq">
              <a:noFill/>
              <a:prstDash val="solid"/>
              <a:miter/>
            </a:ln>
          </p:spPr>
          <p:txBody>
            <a:bodyPr/>
            <a:lstStyle/>
            <a:p>
              <a:endParaRPr lang="en-US"/>
            </a:p>
          </p:txBody>
        </p:sp>
        <p:sp>
          <p:nvSpPr>
            <p:cNvPr id="70" name="Freeform 70"/>
            <p:cNvSpPr/>
            <p:nvPr/>
          </p:nvSpPr>
          <p:spPr>
            <a:xfrm>
              <a:off x="4011028" y="5124884"/>
              <a:ext cx="454064" cy="901571"/>
            </a:xfrm>
            <a:custGeom>
              <a:avLst/>
              <a:gdLst/>
              <a:ahLst/>
              <a:cxnLst/>
              <a:rect l="l" t="t" r="r" b="b"/>
              <a:pathLst>
                <a:path w="454064" h="901571">
                  <a:moveTo>
                    <a:pt x="0" y="0"/>
                  </a:moveTo>
                  <a:lnTo>
                    <a:pt x="454064" y="0"/>
                  </a:lnTo>
                  <a:lnTo>
                    <a:pt x="454064" y="901572"/>
                  </a:lnTo>
                  <a:lnTo>
                    <a:pt x="0" y="901572"/>
                  </a:lnTo>
                  <a:lnTo>
                    <a:pt x="0" y="0"/>
                  </a:lnTo>
                  <a:close/>
                </a:path>
              </a:pathLst>
            </a:custGeom>
            <a:blipFill>
              <a:blip r:embed="rId70">
                <a:extLst>
                  <a:ext uri="{96DAC541-7B7A-43D3-8B79-37D633B846F1}">
                    <asvg:svgBlip xmlns:asvg="http://schemas.microsoft.com/office/drawing/2016/SVG/main" r:embed="rId71"/>
                  </a:ext>
                </a:extLst>
              </a:blip>
              <a:stretch>
                <a:fillRect/>
              </a:stretch>
            </a:blipFill>
            <a:ln cap="sq">
              <a:noFill/>
              <a:prstDash val="solid"/>
              <a:miter/>
            </a:ln>
          </p:spPr>
          <p:txBody>
            <a:bodyPr/>
            <a:lstStyle/>
            <a:p>
              <a:endParaRPr lang="en-US"/>
            </a:p>
          </p:txBody>
        </p:sp>
        <p:sp>
          <p:nvSpPr>
            <p:cNvPr id="71" name="Freeform 71"/>
            <p:cNvSpPr/>
            <p:nvPr/>
          </p:nvSpPr>
          <p:spPr>
            <a:xfrm>
              <a:off x="5076625" y="5243432"/>
              <a:ext cx="664476" cy="664476"/>
            </a:xfrm>
            <a:custGeom>
              <a:avLst/>
              <a:gdLst/>
              <a:ahLst/>
              <a:cxnLst/>
              <a:rect l="l" t="t" r="r" b="b"/>
              <a:pathLst>
                <a:path w="664476" h="664476">
                  <a:moveTo>
                    <a:pt x="0" y="0"/>
                  </a:moveTo>
                  <a:lnTo>
                    <a:pt x="664476" y="0"/>
                  </a:lnTo>
                  <a:lnTo>
                    <a:pt x="664476" y="664476"/>
                  </a:lnTo>
                  <a:lnTo>
                    <a:pt x="0" y="664476"/>
                  </a:lnTo>
                  <a:lnTo>
                    <a:pt x="0" y="0"/>
                  </a:lnTo>
                  <a:close/>
                </a:path>
              </a:pathLst>
            </a:custGeom>
            <a:blipFill>
              <a:blip r:embed="rId72">
                <a:extLst>
                  <a:ext uri="{96DAC541-7B7A-43D3-8B79-37D633B846F1}">
                    <asvg:svgBlip xmlns:asvg="http://schemas.microsoft.com/office/drawing/2016/SVG/main" r:embed="rId73"/>
                  </a:ext>
                </a:extLst>
              </a:blip>
              <a:stretch>
                <a:fillRect/>
              </a:stretch>
            </a:blipFill>
            <a:ln cap="sq">
              <a:noFill/>
              <a:prstDash val="solid"/>
              <a:miter/>
            </a:ln>
          </p:spPr>
          <p:txBody>
            <a:bodyPr/>
            <a:lstStyle/>
            <a:p>
              <a:endParaRPr lang="en-US"/>
            </a:p>
          </p:txBody>
        </p:sp>
        <p:sp>
          <p:nvSpPr>
            <p:cNvPr id="72" name="Freeform 72"/>
            <p:cNvSpPr/>
            <p:nvPr/>
          </p:nvSpPr>
          <p:spPr>
            <a:xfrm>
              <a:off x="0" y="5043901"/>
              <a:ext cx="572377" cy="1063538"/>
            </a:xfrm>
            <a:custGeom>
              <a:avLst/>
              <a:gdLst/>
              <a:ahLst/>
              <a:cxnLst/>
              <a:rect l="l" t="t" r="r" b="b"/>
              <a:pathLst>
                <a:path w="572377" h="1063538">
                  <a:moveTo>
                    <a:pt x="0" y="0"/>
                  </a:moveTo>
                  <a:lnTo>
                    <a:pt x="572377" y="0"/>
                  </a:lnTo>
                  <a:lnTo>
                    <a:pt x="572377" y="1063538"/>
                  </a:lnTo>
                  <a:lnTo>
                    <a:pt x="0" y="1063538"/>
                  </a:lnTo>
                  <a:lnTo>
                    <a:pt x="0" y="0"/>
                  </a:lnTo>
                  <a:close/>
                </a:path>
              </a:pathLst>
            </a:custGeom>
            <a:blipFill>
              <a:blip r:embed="rId74">
                <a:extLst>
                  <a:ext uri="{96DAC541-7B7A-43D3-8B79-37D633B846F1}">
                    <asvg:svgBlip xmlns:asvg="http://schemas.microsoft.com/office/drawing/2016/SVG/main" r:embed="rId75"/>
                  </a:ext>
                </a:extLst>
              </a:blip>
              <a:stretch>
                <a:fillRect/>
              </a:stretch>
            </a:blipFill>
            <a:ln cap="sq">
              <a:noFill/>
              <a:prstDash val="solid"/>
              <a:miter/>
            </a:ln>
          </p:spPr>
          <p:txBody>
            <a:bodyPr/>
            <a:lstStyle/>
            <a:p>
              <a:endParaRPr lang="en-US"/>
            </a:p>
          </p:txBody>
        </p:sp>
        <p:sp>
          <p:nvSpPr>
            <p:cNvPr id="73" name="Freeform 73"/>
            <p:cNvSpPr/>
            <p:nvPr/>
          </p:nvSpPr>
          <p:spPr>
            <a:xfrm>
              <a:off x="1185576" y="5043901"/>
              <a:ext cx="823758" cy="1063538"/>
            </a:xfrm>
            <a:custGeom>
              <a:avLst/>
              <a:gdLst/>
              <a:ahLst/>
              <a:cxnLst/>
              <a:rect l="l" t="t" r="r" b="b"/>
              <a:pathLst>
                <a:path w="823758" h="1063538">
                  <a:moveTo>
                    <a:pt x="0" y="0"/>
                  </a:moveTo>
                  <a:lnTo>
                    <a:pt x="823758" y="0"/>
                  </a:lnTo>
                  <a:lnTo>
                    <a:pt x="823758" y="1063538"/>
                  </a:lnTo>
                  <a:lnTo>
                    <a:pt x="0" y="1063538"/>
                  </a:lnTo>
                  <a:lnTo>
                    <a:pt x="0" y="0"/>
                  </a:lnTo>
                  <a:close/>
                </a:path>
              </a:pathLst>
            </a:custGeom>
            <a:blipFill>
              <a:blip r:embed="rId76">
                <a:extLst>
                  <a:ext uri="{96DAC541-7B7A-43D3-8B79-37D633B846F1}">
                    <asvg:svgBlip xmlns:asvg="http://schemas.microsoft.com/office/drawing/2016/SVG/main" r:embed="rId77"/>
                  </a:ext>
                </a:extLst>
              </a:blip>
              <a:stretch>
                <a:fillRect/>
              </a:stretch>
            </a:blipFill>
            <a:ln cap="sq">
              <a:noFill/>
              <a:prstDash val="solid"/>
              <a:miter/>
            </a:ln>
          </p:spPr>
          <p:txBody>
            <a:bodyPr/>
            <a:lstStyle/>
            <a:p>
              <a:endParaRPr lang="en-US"/>
            </a:p>
          </p:txBody>
        </p:sp>
        <p:sp>
          <p:nvSpPr>
            <p:cNvPr id="74" name="Freeform 74"/>
            <p:cNvSpPr/>
            <p:nvPr/>
          </p:nvSpPr>
          <p:spPr>
            <a:xfrm>
              <a:off x="2620866" y="5124884"/>
              <a:ext cx="778630" cy="901571"/>
            </a:xfrm>
            <a:custGeom>
              <a:avLst/>
              <a:gdLst/>
              <a:ahLst/>
              <a:cxnLst/>
              <a:rect l="l" t="t" r="r" b="b"/>
              <a:pathLst>
                <a:path w="778630" h="901571">
                  <a:moveTo>
                    <a:pt x="0" y="0"/>
                  </a:moveTo>
                  <a:lnTo>
                    <a:pt x="778630" y="0"/>
                  </a:lnTo>
                  <a:lnTo>
                    <a:pt x="778630" y="901572"/>
                  </a:lnTo>
                  <a:lnTo>
                    <a:pt x="0" y="901572"/>
                  </a:lnTo>
                  <a:lnTo>
                    <a:pt x="0" y="0"/>
                  </a:lnTo>
                  <a:close/>
                </a:path>
              </a:pathLst>
            </a:custGeom>
            <a:blipFill>
              <a:blip r:embed="rId78">
                <a:extLst>
                  <a:ext uri="{96DAC541-7B7A-43D3-8B79-37D633B846F1}">
                    <asvg:svgBlip xmlns:asvg="http://schemas.microsoft.com/office/drawing/2016/SVG/main" r:embed="rId79"/>
                  </a:ext>
                </a:extLst>
              </a:blip>
              <a:stretch>
                <a:fillRect/>
              </a:stretch>
            </a:blipFill>
            <a:ln cap="sq">
              <a:noFill/>
              <a:prstDash val="solid"/>
              <a:miter/>
            </a:ln>
          </p:spPr>
          <p:txBody>
            <a:bodyPr/>
            <a:lstStyle/>
            <a:p>
              <a:endParaRPr lang="en-US"/>
            </a:p>
          </p:txBody>
        </p:sp>
      </p:gr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3" name="TextBox 3"/>
          <p:cNvSpPr txBox="1"/>
          <p:nvPr/>
        </p:nvSpPr>
        <p:spPr>
          <a:xfrm>
            <a:off x="3377480" y="2605456"/>
            <a:ext cx="11533039" cy="324612"/>
          </a:xfrm>
          <a:prstGeom prst="rect">
            <a:avLst/>
          </a:prstGeom>
        </p:spPr>
        <p:txBody>
          <a:bodyPr lIns="0" tIns="0" rIns="0" bIns="0" rtlCol="0" anchor="t">
            <a:spAutoFit/>
          </a:bodyPr>
          <a:lstStyle/>
          <a:p>
            <a:pPr marL="0" lvl="1" indent="0" algn="ctr">
              <a:lnSpc>
                <a:spcPts val="2683"/>
              </a:lnSpc>
            </a:pPr>
            <a:r>
              <a:rPr lang="en-US" sz="2199">
                <a:solidFill>
                  <a:srgbClr val="FFFFFF"/>
                </a:solidFill>
                <a:latin typeface="Canva Sans"/>
                <a:ea typeface="Canva Sans"/>
                <a:cs typeface="Canva Sans"/>
                <a:sym typeface="Canva Sans"/>
              </a:rPr>
              <a:t>This presentation template is free for everyone to use thanks to the following:</a:t>
            </a:r>
          </a:p>
        </p:txBody>
      </p:sp>
      <p:sp>
        <p:nvSpPr>
          <p:cNvPr id="4" name="TextBox 4"/>
          <p:cNvSpPr txBox="1"/>
          <p:nvPr/>
        </p:nvSpPr>
        <p:spPr>
          <a:xfrm>
            <a:off x="7108732" y="8257423"/>
            <a:ext cx="4070535" cy="421513"/>
          </a:xfrm>
          <a:prstGeom prst="rect">
            <a:avLst/>
          </a:prstGeom>
        </p:spPr>
        <p:txBody>
          <a:bodyPr lIns="0" tIns="0" rIns="0" bIns="0" rtlCol="0" anchor="t">
            <a:spAutoFit/>
          </a:bodyPr>
          <a:lstStyle/>
          <a:p>
            <a:pPr marL="0" lvl="1" indent="0" algn="ctr">
              <a:lnSpc>
                <a:spcPts val="3415"/>
              </a:lnSpc>
            </a:pPr>
            <a:r>
              <a:rPr lang="en-US" sz="2799" b="1" i="1">
                <a:solidFill>
                  <a:srgbClr val="FFFFFF"/>
                </a:solidFill>
                <a:latin typeface="Canva Sans Bold Italics"/>
                <a:ea typeface="Canva Sans Bold Italics"/>
                <a:cs typeface="Canva Sans Bold Italics"/>
                <a:sym typeface="Canva Sans Bold Italics"/>
              </a:rPr>
              <a:t>Happy designing!</a:t>
            </a:r>
          </a:p>
        </p:txBody>
      </p:sp>
      <p:sp>
        <p:nvSpPr>
          <p:cNvPr id="5" name="TextBox 5"/>
          <p:cNvSpPr txBox="1"/>
          <p:nvPr/>
        </p:nvSpPr>
        <p:spPr>
          <a:xfrm>
            <a:off x="4210005" y="5279512"/>
            <a:ext cx="9867990" cy="3092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Canva Sans"/>
                <a:ea typeface="Canva Sans"/>
                <a:cs typeface="Canva Sans"/>
                <a:sym typeface="Canva Sans"/>
              </a:rPr>
              <a:t>for the presentation template</a:t>
            </a:r>
          </a:p>
        </p:txBody>
      </p:sp>
      <p:sp>
        <p:nvSpPr>
          <p:cNvPr id="6" name="TextBox 6"/>
          <p:cNvSpPr txBox="1"/>
          <p:nvPr/>
        </p:nvSpPr>
        <p:spPr>
          <a:xfrm>
            <a:off x="4210005" y="7014728"/>
            <a:ext cx="9867990" cy="3092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Canva Sans"/>
                <a:ea typeface="Canva Sans"/>
                <a:cs typeface="Canva Sans"/>
                <a:sym typeface="Canva Sans"/>
              </a:rPr>
              <a:t>for the photos</a:t>
            </a:r>
          </a:p>
        </p:txBody>
      </p:sp>
      <p:sp>
        <p:nvSpPr>
          <p:cNvPr id="7" name="TextBox 7"/>
          <p:cNvSpPr txBox="1"/>
          <p:nvPr/>
        </p:nvSpPr>
        <p:spPr>
          <a:xfrm>
            <a:off x="5469973" y="1703314"/>
            <a:ext cx="7348055" cy="773593"/>
          </a:xfrm>
          <a:prstGeom prst="rect">
            <a:avLst/>
          </a:prstGeom>
        </p:spPr>
        <p:txBody>
          <a:bodyPr lIns="0" tIns="0" rIns="0" bIns="0" rtlCol="0" anchor="t">
            <a:spAutoFit/>
          </a:bodyPr>
          <a:lstStyle/>
          <a:p>
            <a:pPr marL="0" lvl="0" indent="0" algn="ctr">
              <a:lnSpc>
                <a:spcPts val="5706"/>
              </a:lnSpc>
            </a:pPr>
            <a:r>
              <a:rPr lang="en-US" sz="5706" b="1" spc="-330">
                <a:solidFill>
                  <a:srgbClr val="FFFFFF"/>
                </a:solidFill>
                <a:latin typeface="Canva Sans Bold"/>
                <a:ea typeface="Canva Sans Bold"/>
                <a:cs typeface="Canva Sans Bold"/>
                <a:sym typeface="Canva Sans Bold"/>
              </a:rPr>
              <a:t>CREDITS</a:t>
            </a:r>
          </a:p>
        </p:txBody>
      </p:sp>
      <p:sp>
        <p:nvSpPr>
          <p:cNvPr id="8" name="TextBox 8"/>
          <p:cNvSpPr txBox="1"/>
          <p:nvPr/>
        </p:nvSpPr>
        <p:spPr>
          <a:xfrm>
            <a:off x="6110027" y="6282261"/>
            <a:ext cx="6067945" cy="618167"/>
          </a:xfrm>
          <a:prstGeom prst="rect">
            <a:avLst/>
          </a:prstGeom>
        </p:spPr>
        <p:txBody>
          <a:bodyPr lIns="0" tIns="0" rIns="0" bIns="0" rtlCol="0" anchor="t">
            <a:spAutoFit/>
          </a:bodyPr>
          <a:lstStyle/>
          <a:p>
            <a:pPr marL="0" lvl="0" indent="0" algn="ctr">
              <a:lnSpc>
                <a:spcPts val="4712"/>
              </a:lnSpc>
            </a:pPr>
            <a:r>
              <a:rPr lang="en-US" sz="4712" dirty="0" err="1">
                <a:solidFill>
                  <a:srgbClr val="FFFFFF"/>
                </a:solidFill>
                <a:latin typeface="Canva Sans"/>
                <a:ea typeface="Canva Sans"/>
                <a:cs typeface="Canva Sans"/>
                <a:sym typeface="Canva Sans"/>
              </a:rPr>
              <a:t>Pexels</a:t>
            </a:r>
            <a:r>
              <a:rPr lang="en-US" sz="4712" dirty="0">
                <a:solidFill>
                  <a:srgbClr val="FFFFFF"/>
                </a:solidFill>
                <a:latin typeface="Canva Sans"/>
                <a:ea typeface="Canva Sans"/>
                <a:cs typeface="Canva Sans"/>
                <a:sym typeface="Canva Sans"/>
              </a:rPr>
              <a:t>, </a:t>
            </a:r>
            <a:r>
              <a:rPr lang="en-US" sz="4712" dirty="0" err="1">
                <a:solidFill>
                  <a:srgbClr val="FFFFFF"/>
                </a:solidFill>
                <a:latin typeface="Canva Sans"/>
                <a:ea typeface="Canva Sans"/>
                <a:cs typeface="Canva Sans"/>
                <a:sym typeface="Canva Sans"/>
              </a:rPr>
              <a:t>Pixabay</a:t>
            </a:r>
            <a:endParaRPr lang="en-US" sz="4712" dirty="0">
              <a:solidFill>
                <a:srgbClr val="FFFFFF"/>
              </a:solidFill>
              <a:latin typeface="Canva Sans"/>
              <a:ea typeface="Canva Sans"/>
              <a:cs typeface="Canva Sans"/>
              <a:sym typeface="Canva Sans"/>
            </a:endParaRPr>
          </a:p>
        </p:txBody>
      </p:sp>
      <p:sp>
        <p:nvSpPr>
          <p:cNvPr id="9" name="Freeform 9"/>
          <p:cNvSpPr/>
          <p:nvPr/>
        </p:nvSpPr>
        <p:spPr>
          <a:xfrm>
            <a:off x="6731779" y="3872839"/>
            <a:ext cx="4824443" cy="1206111"/>
          </a:xfrm>
          <a:custGeom>
            <a:avLst/>
            <a:gdLst/>
            <a:ahLst/>
            <a:cxnLst/>
            <a:rect l="l" t="t" r="r" b="b"/>
            <a:pathLst>
              <a:path w="4824443" h="1206111">
                <a:moveTo>
                  <a:pt x="0" y="0"/>
                </a:moveTo>
                <a:lnTo>
                  <a:pt x="4824442" y="0"/>
                </a:lnTo>
                <a:lnTo>
                  <a:pt x="4824442" y="1206111"/>
                </a:lnTo>
                <a:lnTo>
                  <a:pt x="0" y="1206111"/>
                </a:lnTo>
                <a:lnTo>
                  <a:pt x="0" y="0"/>
                </a:lnTo>
                <a:close/>
              </a:path>
            </a:pathLst>
          </a:custGeom>
          <a:blipFill>
            <a:blip r:embed="rId2"/>
            <a:stretch>
              <a:fillRect/>
            </a:stretch>
          </a:blipFill>
        </p:spPr>
        <p:txBody>
          <a:bodyPr/>
          <a:lstStyle/>
          <a:p>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INTRODUCTION</a:t>
            </a:r>
          </a:p>
        </p:txBody>
      </p:sp>
      <p:sp>
        <p:nvSpPr>
          <p:cNvPr id="4" name="Freeform 4"/>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171257" y="4746472"/>
            <a:ext cx="11945486" cy="2887980"/>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incididunt ut labore et dolore magna aliqua. Ut enim ad minim veniam.</a:t>
            </a:r>
          </a:p>
        </p:txBody>
      </p:sp>
      <p:pic>
        <p:nvPicPr>
          <p:cNvPr id="11" name="Picture 10" descr="A white spray paint airplane&#10;&#10;AI-generated content may be incorrect.">
            <a:extLst>
              <a:ext uri="{FF2B5EF4-FFF2-40B4-BE49-F238E27FC236}">
                <a16:creationId xmlns:a16="http://schemas.microsoft.com/office/drawing/2014/main" id="{19B73C41-E392-582A-8B1F-D151F3F7B0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OWASP Top 10</a:t>
            </a:r>
          </a:p>
        </p:txBody>
      </p:sp>
      <p:sp>
        <p:nvSpPr>
          <p:cNvPr id="4" name="TextBox 4"/>
          <p:cNvSpPr txBox="1"/>
          <p:nvPr/>
        </p:nvSpPr>
        <p:spPr>
          <a:xfrm>
            <a:off x="1424147" y="3749775"/>
            <a:ext cx="6730442" cy="1205715"/>
          </a:xfrm>
          <a:prstGeom prst="rect">
            <a:avLst/>
          </a:prstGeom>
        </p:spPr>
        <p:txBody>
          <a:bodyPr lIns="0" tIns="0" rIns="0" bIns="0" rtlCol="0" anchor="t">
            <a:spAutoFit/>
          </a:bodyPr>
          <a:lstStyle/>
          <a:p>
            <a:pPr algn="ctr">
              <a:lnSpc>
                <a:spcPts val="9799"/>
              </a:lnSpc>
            </a:pPr>
            <a:r>
              <a:rPr lang="en-US" sz="6950" dirty="0">
                <a:solidFill>
                  <a:srgbClr val="FCC4E2"/>
                </a:solidFill>
                <a:latin typeface="Cabin Sketch"/>
                <a:sym typeface="Cabin Sketch"/>
              </a:rPr>
              <a:t>Overview</a:t>
            </a:r>
            <a:endParaRPr lang="en-US" dirty="0"/>
          </a:p>
        </p:txBody>
      </p:sp>
      <p:sp>
        <p:nvSpPr>
          <p:cNvPr id="5" name="TextBox 5"/>
          <p:cNvSpPr txBox="1"/>
          <p:nvPr/>
        </p:nvSpPr>
        <p:spPr>
          <a:xfrm>
            <a:off x="1407582" y="6990347"/>
            <a:ext cx="6753730" cy="881652"/>
          </a:xfrm>
          <a:prstGeom prst="rect">
            <a:avLst/>
          </a:prstGeom>
        </p:spPr>
        <p:txBody>
          <a:bodyPr wrap="square" lIns="0" tIns="0" rIns="0" bIns="0" rtlCol="0" anchor="t">
            <a:spAutoFit/>
          </a:bodyPr>
          <a:lstStyle/>
          <a:p>
            <a:pPr algn="ctr">
              <a:lnSpc>
                <a:spcPts val="3500"/>
              </a:lnSpc>
            </a:pPr>
            <a:r>
              <a:rPr lang="en-US" sz="2500" dirty="0">
                <a:solidFill>
                  <a:srgbClr val="F0F0F0"/>
                </a:solidFill>
                <a:latin typeface="Cabin Sketch"/>
                <a:ea typeface="Cabin Sketch"/>
                <a:cs typeface="Cabin Sketch"/>
              </a:rPr>
              <a:t>Updates: ~4 years intervals</a:t>
            </a:r>
          </a:p>
          <a:p>
            <a:pPr algn="ctr">
              <a:lnSpc>
                <a:spcPts val="3500"/>
              </a:lnSpc>
            </a:pPr>
            <a:r>
              <a:rPr lang="en-US" sz="2500" dirty="0">
                <a:solidFill>
                  <a:srgbClr val="F0F0F0"/>
                </a:solidFill>
                <a:latin typeface="Cabin Sketch"/>
                <a:ea typeface="Cabin Sketch"/>
                <a:cs typeface="Cabin Sketch"/>
              </a:rPr>
              <a:t>Context: web application vulnerabilities</a:t>
            </a:r>
          </a:p>
        </p:txBody>
      </p:sp>
      <p:sp>
        <p:nvSpPr>
          <p:cNvPr id="6" name="TextBox 6"/>
          <p:cNvSpPr txBox="1"/>
          <p:nvPr/>
        </p:nvSpPr>
        <p:spPr>
          <a:xfrm>
            <a:off x="1424147" y="5106517"/>
            <a:ext cx="6730442" cy="1151405"/>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ea typeface="Caveat Brush"/>
                <a:cs typeface="Caveat Brush"/>
                <a:sym typeface="Caveat Brush"/>
              </a:rPr>
              <a:t>OWASP publishes the top ten vulnerabilities identified in web applications.</a:t>
            </a:r>
            <a:endParaRPr lang="en-US" sz="3250" dirty="0">
              <a:solidFill>
                <a:srgbClr val="F0F0F0"/>
              </a:solidFill>
              <a:latin typeface="Caveat Brush"/>
              <a:ea typeface="Caveat Brush"/>
              <a:cs typeface="Caveat Brush"/>
            </a:endParaRPr>
          </a:p>
        </p:txBody>
      </p:sp>
      <p:sp>
        <p:nvSpPr>
          <p:cNvPr id="8" name="Freeform 8"/>
          <p:cNvSpPr/>
          <p:nvPr/>
        </p:nvSpPr>
        <p:spPr>
          <a:xfrm rot="16200000">
            <a:off x="5492439" y="6120207"/>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15" name="Picture 14" descr="A screenshot of a computer&#10;&#10;AI-generated content may be incorrect.">
            <a:extLst>
              <a:ext uri="{FF2B5EF4-FFF2-40B4-BE49-F238E27FC236}">
                <a16:creationId xmlns:a16="http://schemas.microsoft.com/office/drawing/2014/main" id="{6CDAE976-8C26-ED10-DE14-4632F57A8484}"/>
              </a:ext>
            </a:extLst>
          </p:cNvPr>
          <p:cNvPicPr>
            <a:picLocks noChangeAspect="1"/>
          </p:cNvPicPr>
          <p:nvPr/>
        </p:nvPicPr>
        <p:blipFill>
          <a:blip r:embed="rId9"/>
          <a:srcRect t="7695" r="31161" b="392"/>
          <a:stretch/>
        </p:blipFill>
        <p:spPr>
          <a:xfrm>
            <a:off x="9340453" y="3581798"/>
            <a:ext cx="7954736" cy="5337234"/>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0ED14916-E303-57B3-3C3E-681A3F18EF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082AA6-408C-3A1C-1F72-F2063ADB225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CFEDC543-FA01-70BF-BC9F-09E5243F3D10}"/>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OWASP Top 10</a:t>
            </a:r>
          </a:p>
        </p:txBody>
      </p:sp>
      <p:sp>
        <p:nvSpPr>
          <p:cNvPr id="4" name="TextBox 4">
            <a:extLst>
              <a:ext uri="{FF2B5EF4-FFF2-40B4-BE49-F238E27FC236}">
                <a16:creationId xmlns:a16="http://schemas.microsoft.com/office/drawing/2014/main" id="{145EF09A-BF26-2E24-45C5-36CD18D2059C}"/>
              </a:ext>
            </a:extLst>
          </p:cNvPr>
          <p:cNvSpPr txBox="1"/>
          <p:nvPr/>
        </p:nvSpPr>
        <p:spPr>
          <a:xfrm>
            <a:off x="406163" y="3356869"/>
            <a:ext cx="7891301" cy="1134926"/>
          </a:xfrm>
          <a:prstGeom prst="rect">
            <a:avLst/>
          </a:prstGeom>
        </p:spPr>
        <p:txBody>
          <a:bodyPr wrap="square" lIns="0" tIns="0" rIns="0" bIns="0" rtlCol="0" anchor="t">
            <a:spAutoFit/>
          </a:bodyPr>
          <a:lstStyle/>
          <a:p>
            <a:pPr algn="ctr">
              <a:lnSpc>
                <a:spcPts val="9799"/>
              </a:lnSpc>
            </a:pPr>
            <a:r>
              <a:rPr lang="en-US" sz="5000" dirty="0">
                <a:solidFill>
                  <a:srgbClr val="FCC4E2"/>
                </a:solidFill>
                <a:latin typeface="Cabin Sketch"/>
                <a:sym typeface="Cabin Sketch"/>
              </a:rPr>
              <a:t>Important Information</a:t>
            </a:r>
            <a:endParaRPr lang="en-US" sz="5000" dirty="0">
              <a:solidFill>
                <a:srgbClr val="FCC4E2"/>
              </a:solidFill>
              <a:latin typeface="Cabin Sketch"/>
            </a:endParaRPr>
          </a:p>
        </p:txBody>
      </p:sp>
      <p:sp>
        <p:nvSpPr>
          <p:cNvPr id="5" name="TextBox 5">
            <a:extLst>
              <a:ext uri="{FF2B5EF4-FFF2-40B4-BE49-F238E27FC236}">
                <a16:creationId xmlns:a16="http://schemas.microsoft.com/office/drawing/2014/main" id="{C8AFDD6C-8E39-42E8-F646-6FD5C21FBEE1}"/>
              </a:ext>
            </a:extLst>
          </p:cNvPr>
          <p:cNvSpPr txBox="1"/>
          <p:nvPr/>
        </p:nvSpPr>
        <p:spPr>
          <a:xfrm>
            <a:off x="1193269" y="4668628"/>
            <a:ext cx="6753730" cy="4433906"/>
          </a:xfrm>
          <a:prstGeom prst="rect">
            <a:avLst/>
          </a:prstGeom>
        </p:spPr>
        <p:txBody>
          <a:bodyPr wrap="square" lIns="0" tIns="0" rIns="0" bIns="0" rtlCol="0" anchor="t">
            <a:spAutoFit/>
          </a:bodyPr>
          <a:lstStyle/>
          <a:p>
            <a:pPr marL="457200" indent="-457200">
              <a:buFont typeface="Arial"/>
              <a:buChar char="•"/>
            </a:pPr>
            <a:r>
              <a:rPr lang="en-US" sz="3250" dirty="0">
                <a:solidFill>
                  <a:srgbClr val="F0F0F0"/>
                </a:solidFill>
                <a:latin typeface="Caveat Brush"/>
              </a:rPr>
              <a:t>Description</a:t>
            </a:r>
            <a:br>
              <a:rPr lang="en-US" sz="3250" dirty="0">
                <a:solidFill>
                  <a:srgbClr val="F0F0F0"/>
                </a:solidFill>
                <a:latin typeface="Caveat Brush"/>
              </a:rPr>
            </a:br>
            <a:endParaRPr lang="en-US" sz="3250" dirty="0">
              <a:solidFill>
                <a:srgbClr val="F0F0F0"/>
              </a:solidFill>
              <a:latin typeface="Caveat Brush"/>
            </a:endParaRPr>
          </a:p>
          <a:p>
            <a:pPr marL="457200" indent="-457200">
              <a:buFont typeface="Arial"/>
              <a:buChar char="•"/>
            </a:pPr>
            <a:r>
              <a:rPr lang="en-US" sz="3250" dirty="0">
                <a:solidFill>
                  <a:srgbClr val="F0F0F0"/>
                </a:solidFill>
                <a:latin typeface="Caveat Brush"/>
              </a:rPr>
              <a:t>Prevention measures</a:t>
            </a:r>
            <a:br>
              <a:rPr lang="en-US" sz="3250" dirty="0">
                <a:solidFill>
                  <a:srgbClr val="F0F0F0"/>
                </a:solidFill>
                <a:latin typeface="Caveat Brush"/>
              </a:rPr>
            </a:br>
            <a:endParaRPr lang="en-US" sz="3250" dirty="0">
              <a:solidFill>
                <a:srgbClr val="F0F0F0"/>
              </a:solidFill>
              <a:latin typeface="Caveat Brush"/>
            </a:endParaRPr>
          </a:p>
          <a:p>
            <a:pPr marL="457200" indent="-457200">
              <a:buFont typeface="Arial"/>
              <a:buChar char="•"/>
            </a:pPr>
            <a:r>
              <a:rPr lang="en-US" sz="3250" dirty="0">
                <a:solidFill>
                  <a:srgbClr val="F0F0F0"/>
                </a:solidFill>
                <a:latin typeface="Caveat Brush"/>
              </a:rPr>
              <a:t>References</a:t>
            </a:r>
            <a:br>
              <a:rPr lang="en-US" sz="3250" dirty="0">
                <a:solidFill>
                  <a:srgbClr val="F0F0F0"/>
                </a:solidFill>
                <a:latin typeface="Caveat Brush"/>
              </a:rPr>
            </a:br>
            <a:endParaRPr lang="en-US" sz="3250" dirty="0">
              <a:solidFill>
                <a:srgbClr val="F0F0F0"/>
              </a:solidFill>
              <a:latin typeface="Caveat Brush"/>
            </a:endParaRPr>
          </a:p>
          <a:p>
            <a:pPr marL="457200" indent="-457200">
              <a:buFont typeface="Arial"/>
              <a:buChar char="•"/>
            </a:pPr>
            <a:r>
              <a:rPr lang="en-US" sz="3250" dirty="0">
                <a:solidFill>
                  <a:srgbClr val="F0F0F0"/>
                </a:solidFill>
                <a:latin typeface="Caveat Brush"/>
              </a:rPr>
              <a:t>List of related Common Weakness Enumerations (CWEs)</a:t>
            </a:r>
          </a:p>
          <a:p>
            <a:pPr algn="ctr">
              <a:lnSpc>
                <a:spcPts val="3500"/>
              </a:lnSpc>
            </a:pPr>
            <a:endParaRPr lang="en-US" sz="2500" dirty="0">
              <a:solidFill>
                <a:srgbClr val="F0F0F0"/>
              </a:solidFill>
              <a:latin typeface="Cabin Sketch"/>
            </a:endParaRPr>
          </a:p>
        </p:txBody>
      </p:sp>
      <p:sp>
        <p:nvSpPr>
          <p:cNvPr id="8" name="Freeform 8">
            <a:extLst>
              <a:ext uri="{FF2B5EF4-FFF2-40B4-BE49-F238E27FC236}">
                <a16:creationId xmlns:a16="http://schemas.microsoft.com/office/drawing/2014/main" id="{0E724E68-CFBC-BC48-CD4B-3CBC1C157CFF}"/>
              </a:ext>
            </a:extLst>
          </p:cNvPr>
          <p:cNvSpPr/>
          <p:nvPr/>
        </p:nvSpPr>
        <p:spPr>
          <a:xfrm rot="16200000">
            <a:off x="5492439" y="6120207"/>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C451956F-B4C5-9762-07D1-EEF44260E668}"/>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843DF727-AFDD-A410-491D-6F9EEFD17D10}"/>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7" name="Picture 6" descr="A screenshot of a computer&#10;&#10;AI-generated content may be incorrect.">
            <a:extLst>
              <a:ext uri="{FF2B5EF4-FFF2-40B4-BE49-F238E27FC236}">
                <a16:creationId xmlns:a16="http://schemas.microsoft.com/office/drawing/2014/main" id="{D143C52B-AF2B-F02D-E4D6-41506F3A026E}"/>
              </a:ext>
            </a:extLst>
          </p:cNvPr>
          <p:cNvPicPr>
            <a:picLocks noChangeAspect="1"/>
          </p:cNvPicPr>
          <p:nvPr/>
        </p:nvPicPr>
        <p:blipFill>
          <a:blip r:embed="rId9"/>
          <a:srcRect l="8263" t="8516" r="12778" b="-234"/>
          <a:stretch/>
        </p:blipFill>
        <p:spPr>
          <a:xfrm>
            <a:off x="9140737" y="3764068"/>
            <a:ext cx="8729307" cy="5104608"/>
          </a:xfrm>
          <a:prstGeom prst="rect">
            <a:avLst/>
          </a:prstGeom>
        </p:spPr>
      </p:pic>
    </p:spTree>
    <p:extLst>
      <p:ext uri="{BB962C8B-B14F-4D97-AF65-F5344CB8AC3E}">
        <p14:creationId xmlns:p14="http://schemas.microsoft.com/office/powerpoint/2010/main" val="230855838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863A1646-A55F-C31A-CFFF-D9035E0ACF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0B5D23-1215-1C59-6673-8F291457D53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73430B1C-7EBD-4459-DAA9-7C3C4D3BC2DA}"/>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OWASP Top 10</a:t>
            </a:r>
          </a:p>
        </p:txBody>
      </p:sp>
      <p:sp>
        <p:nvSpPr>
          <p:cNvPr id="4" name="TextBox 4">
            <a:extLst>
              <a:ext uri="{FF2B5EF4-FFF2-40B4-BE49-F238E27FC236}">
                <a16:creationId xmlns:a16="http://schemas.microsoft.com/office/drawing/2014/main" id="{50215EE0-E4CA-36DB-2714-73FE55FC57FE}"/>
              </a:ext>
            </a:extLst>
          </p:cNvPr>
          <p:cNvSpPr txBox="1"/>
          <p:nvPr/>
        </p:nvSpPr>
        <p:spPr>
          <a:xfrm>
            <a:off x="263288" y="3749775"/>
            <a:ext cx="7891301" cy="1538883"/>
          </a:xfrm>
          <a:prstGeom prst="rect">
            <a:avLst/>
          </a:prstGeom>
        </p:spPr>
        <p:txBody>
          <a:bodyPr wrap="square" lIns="0" tIns="0" rIns="0" bIns="0" rtlCol="0" anchor="t">
            <a:spAutoFit/>
          </a:bodyPr>
          <a:lstStyle/>
          <a:p>
            <a:pPr algn="ctr"/>
            <a:r>
              <a:rPr lang="en-US" sz="5000" dirty="0">
                <a:solidFill>
                  <a:srgbClr val="FCC4E2"/>
                </a:solidFill>
                <a:latin typeface="Cabin Sketch"/>
                <a:sym typeface="Cabin Sketch"/>
              </a:rPr>
              <a:t>Common Weakness Enumeration (CWE)</a:t>
            </a:r>
            <a:endParaRPr lang="en-US" sz="5000" dirty="0">
              <a:solidFill>
                <a:srgbClr val="FCC4E2"/>
              </a:solidFill>
              <a:latin typeface="Cabin Sketch"/>
            </a:endParaRPr>
          </a:p>
        </p:txBody>
      </p:sp>
      <p:sp>
        <p:nvSpPr>
          <p:cNvPr id="5" name="TextBox 5">
            <a:extLst>
              <a:ext uri="{FF2B5EF4-FFF2-40B4-BE49-F238E27FC236}">
                <a16:creationId xmlns:a16="http://schemas.microsoft.com/office/drawing/2014/main" id="{E6A490C5-9FBD-8024-247B-8C281A5424B4}"/>
              </a:ext>
            </a:extLst>
          </p:cNvPr>
          <p:cNvSpPr txBox="1"/>
          <p:nvPr/>
        </p:nvSpPr>
        <p:spPr>
          <a:xfrm>
            <a:off x="1032535" y="5490159"/>
            <a:ext cx="6753730" cy="2539157"/>
          </a:xfrm>
          <a:prstGeom prst="rect">
            <a:avLst/>
          </a:prstGeom>
        </p:spPr>
        <p:txBody>
          <a:bodyPr wrap="square" lIns="0" tIns="0" rIns="0" bIns="0" rtlCol="0" anchor="t">
            <a:spAutoFit/>
          </a:bodyPr>
          <a:lstStyle/>
          <a:p>
            <a:pPr marL="742950" lvl="1" indent="-285750">
              <a:buFont typeface="Arial,Sans-Serif"/>
              <a:buChar char="•"/>
            </a:pPr>
            <a:r>
              <a:rPr lang="en-US" sz="3300" dirty="0">
                <a:solidFill>
                  <a:srgbClr val="F0F0F0"/>
                </a:solidFill>
                <a:latin typeface="Caveat Brush"/>
              </a:rPr>
              <a:t>CWEs contain information about software and hardware weaknesses that lead to vulnerabilities</a:t>
            </a:r>
            <a:br>
              <a:rPr lang="en-US" sz="3300" dirty="0">
                <a:solidFill>
                  <a:srgbClr val="F0F0F0"/>
                </a:solidFill>
                <a:latin typeface="Caveat Brush"/>
              </a:rPr>
            </a:br>
            <a:endParaRPr lang="en-US" sz="3300" dirty="0">
              <a:solidFill>
                <a:srgbClr val="F0F0F0"/>
              </a:solidFill>
              <a:latin typeface="Caveat Brush"/>
            </a:endParaRPr>
          </a:p>
          <a:p>
            <a:pPr marL="742950" lvl="1" indent="-285750">
              <a:buFont typeface="Arial,Sans-Serif"/>
              <a:buChar char="•"/>
            </a:pPr>
            <a:r>
              <a:rPr lang="en-US" sz="3300" dirty="0">
                <a:solidFill>
                  <a:srgbClr val="F0F0F0"/>
                </a:solidFill>
                <a:latin typeface="Caveat Brush"/>
              </a:rPr>
              <a:t>Contains mitigation information</a:t>
            </a:r>
            <a:endParaRPr lang="en-US" sz="3300" dirty="0"/>
          </a:p>
        </p:txBody>
      </p:sp>
      <p:sp>
        <p:nvSpPr>
          <p:cNvPr id="8" name="Freeform 8">
            <a:extLst>
              <a:ext uri="{FF2B5EF4-FFF2-40B4-BE49-F238E27FC236}">
                <a16:creationId xmlns:a16="http://schemas.microsoft.com/office/drawing/2014/main" id="{8E643DF8-8386-2EFC-56DE-631B0F59E796}"/>
              </a:ext>
            </a:extLst>
          </p:cNvPr>
          <p:cNvSpPr/>
          <p:nvPr/>
        </p:nvSpPr>
        <p:spPr>
          <a:xfrm rot="16200000">
            <a:off x="5492439" y="6120207"/>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A6BCE481-4E1B-AEBA-E9CA-3F80B50EDD65}"/>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29AE98CB-37E4-6167-6D0B-8AE3E46C507C}"/>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6" name="Picture 5" descr="A screenshot of a computer&#10;&#10;AI-generated content may be incorrect.">
            <a:extLst>
              <a:ext uri="{FF2B5EF4-FFF2-40B4-BE49-F238E27FC236}">
                <a16:creationId xmlns:a16="http://schemas.microsoft.com/office/drawing/2014/main" id="{A5226072-704D-C1E6-1DA9-D0A60B3DE48B}"/>
              </a:ext>
            </a:extLst>
          </p:cNvPr>
          <p:cNvPicPr>
            <a:picLocks noChangeAspect="1"/>
          </p:cNvPicPr>
          <p:nvPr/>
        </p:nvPicPr>
        <p:blipFill>
          <a:blip r:embed="rId9"/>
          <a:srcRect l="1289" t="8444" r="5488" b="234"/>
          <a:stretch/>
        </p:blipFill>
        <p:spPr>
          <a:xfrm>
            <a:off x="9149953" y="3906229"/>
            <a:ext cx="8885048" cy="4315565"/>
          </a:xfrm>
          <a:prstGeom prst="rect">
            <a:avLst/>
          </a:prstGeom>
        </p:spPr>
      </p:pic>
    </p:spTree>
    <p:extLst>
      <p:ext uri="{BB962C8B-B14F-4D97-AF65-F5344CB8AC3E}">
        <p14:creationId xmlns:p14="http://schemas.microsoft.com/office/powerpoint/2010/main" val="369180578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CEB4F0ED-CBD8-E4F5-BECF-962CB40F6B6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6AC6FD-63BC-42B7-0146-B8487A7C96B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F9C7735D-DEE6-D7FB-5DE3-81B754FC47FF}"/>
              </a:ext>
            </a:extLst>
          </p:cNvPr>
          <p:cNvSpPr txBox="1"/>
          <p:nvPr/>
        </p:nvSpPr>
        <p:spPr>
          <a:xfrm>
            <a:off x="3398285" y="1189394"/>
            <a:ext cx="11781945" cy="1608454"/>
          </a:xfrm>
          <a:prstGeom prst="rect">
            <a:avLst/>
          </a:prstGeom>
        </p:spPr>
        <p:txBody>
          <a:bodyPr wrap="square" lIns="0" tIns="0" rIns="0" bIns="0" rtlCol="0" anchor="t">
            <a:spAutoFit/>
          </a:bodyPr>
          <a:lstStyle/>
          <a:p>
            <a:pPr algn="ctr">
              <a:lnSpc>
                <a:spcPts val="12000"/>
              </a:lnSpc>
            </a:pPr>
            <a:r>
              <a:rPr lang="en-US" sz="12000" spc="96" dirty="0">
                <a:solidFill>
                  <a:srgbClr val="FFFFFF"/>
                </a:solidFill>
                <a:latin typeface="Cabin Sketch"/>
                <a:sym typeface="Cabin Sketch"/>
              </a:rPr>
              <a:t>MITRE D3FEND</a:t>
            </a:r>
            <a:endParaRPr lang="en-US" dirty="0"/>
          </a:p>
        </p:txBody>
      </p:sp>
      <p:sp>
        <p:nvSpPr>
          <p:cNvPr id="4" name="TextBox 4">
            <a:extLst>
              <a:ext uri="{FF2B5EF4-FFF2-40B4-BE49-F238E27FC236}">
                <a16:creationId xmlns:a16="http://schemas.microsoft.com/office/drawing/2014/main" id="{B2602A2A-B014-32EE-B2E3-1F6A7DBFC7FD}"/>
              </a:ext>
            </a:extLst>
          </p:cNvPr>
          <p:cNvSpPr txBox="1"/>
          <p:nvPr/>
        </p:nvSpPr>
        <p:spPr>
          <a:xfrm>
            <a:off x="1424147" y="3749775"/>
            <a:ext cx="6730442" cy="1205715"/>
          </a:xfrm>
          <a:prstGeom prst="rect">
            <a:avLst/>
          </a:prstGeom>
        </p:spPr>
        <p:txBody>
          <a:bodyPr lIns="0" tIns="0" rIns="0" bIns="0" rtlCol="0" anchor="t">
            <a:spAutoFit/>
          </a:bodyPr>
          <a:lstStyle/>
          <a:p>
            <a:pPr algn="ctr">
              <a:lnSpc>
                <a:spcPts val="9799"/>
              </a:lnSpc>
            </a:pPr>
            <a:r>
              <a:rPr lang="en-US" sz="6950" dirty="0">
                <a:solidFill>
                  <a:srgbClr val="FCC4E2"/>
                </a:solidFill>
                <a:latin typeface="Cabin Sketch"/>
                <a:sym typeface="Cabin Sketch"/>
              </a:rPr>
              <a:t>Overview</a:t>
            </a:r>
            <a:endParaRPr lang="en-US" dirty="0"/>
          </a:p>
        </p:txBody>
      </p:sp>
      <p:sp>
        <p:nvSpPr>
          <p:cNvPr id="6" name="TextBox 6">
            <a:extLst>
              <a:ext uri="{FF2B5EF4-FFF2-40B4-BE49-F238E27FC236}">
                <a16:creationId xmlns:a16="http://schemas.microsoft.com/office/drawing/2014/main" id="{280C1D05-73FF-3FB3-46C5-CE4B56E63665}"/>
              </a:ext>
            </a:extLst>
          </p:cNvPr>
          <p:cNvSpPr txBox="1"/>
          <p:nvPr/>
        </p:nvSpPr>
        <p:spPr>
          <a:xfrm>
            <a:off x="1424147" y="5408832"/>
            <a:ext cx="6730442" cy="3062185"/>
          </a:xfrm>
          <a:prstGeom prst="rect">
            <a:avLst/>
          </a:prstGeom>
        </p:spPr>
        <p:txBody>
          <a:bodyPr lIns="0" tIns="0" rIns="0" bIns="0" rtlCol="0" anchor="t">
            <a:spAutoFit/>
          </a:bodyPr>
          <a:lstStyle/>
          <a:p>
            <a:r>
              <a:rPr lang="en-US" sz="3250" dirty="0">
                <a:solidFill>
                  <a:srgbClr val="F0F0F0"/>
                </a:solidFill>
                <a:latin typeface="Caveat Brush"/>
                <a:sym typeface="Caveat Brush"/>
              </a:rPr>
              <a:t>Contains information on cybersecurity defensive techniques sorted by category. Information contained includes definitions, implementation explanations, considerations, and digital artifact relationships.</a:t>
            </a:r>
            <a:endParaRPr lang="en-US" sz="3250" dirty="0">
              <a:solidFill>
                <a:srgbClr val="F0F0F0"/>
              </a:solidFill>
              <a:latin typeface="Caveat Brush"/>
            </a:endParaRPr>
          </a:p>
          <a:p>
            <a:pPr algn="just">
              <a:lnSpc>
                <a:spcPts val="4619"/>
              </a:lnSpc>
            </a:pPr>
            <a:endParaRPr lang="en-US" sz="3250" dirty="0">
              <a:solidFill>
                <a:srgbClr val="F0F0F0"/>
              </a:solidFill>
              <a:latin typeface="Caveat Brush"/>
              <a:ea typeface="Caveat Brush"/>
              <a:cs typeface="Caveat Brush"/>
            </a:endParaRPr>
          </a:p>
        </p:txBody>
      </p:sp>
      <p:sp>
        <p:nvSpPr>
          <p:cNvPr id="8" name="Freeform 8">
            <a:extLst>
              <a:ext uri="{FF2B5EF4-FFF2-40B4-BE49-F238E27FC236}">
                <a16:creationId xmlns:a16="http://schemas.microsoft.com/office/drawing/2014/main" id="{D925CA71-2314-5D71-E408-AAF76BBDA878}"/>
              </a:ext>
            </a:extLst>
          </p:cNvPr>
          <p:cNvSpPr/>
          <p:nvPr/>
        </p:nvSpPr>
        <p:spPr>
          <a:xfrm rot="16200000">
            <a:off x="5826073" y="6491631"/>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E4DB9D18-8DC8-3741-5CA2-82796DB25B20}"/>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B9692FD6-248B-F9EC-34EF-3B69278D6783}"/>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15" name="Picture 14" descr="A screenshot of a computer&#10;&#10;AI-generated content may be incorrect.">
            <a:extLst>
              <a:ext uri="{FF2B5EF4-FFF2-40B4-BE49-F238E27FC236}">
                <a16:creationId xmlns:a16="http://schemas.microsoft.com/office/drawing/2014/main" id="{EE7430CA-D07C-C8D7-CD59-2DCEEBA0BBC7}"/>
              </a:ext>
            </a:extLst>
          </p:cNvPr>
          <p:cNvPicPr>
            <a:picLocks noChangeAspect="1"/>
          </p:cNvPicPr>
          <p:nvPr/>
        </p:nvPicPr>
        <p:blipFill>
          <a:blip r:embed="rId9"/>
          <a:srcRect l="-629" t="8761" r="-623" b="-235"/>
          <a:stretch/>
        </p:blipFill>
        <p:spPr>
          <a:xfrm>
            <a:off x="9572015" y="4794087"/>
            <a:ext cx="8394287" cy="3809651"/>
          </a:xfrm>
          <a:prstGeom prst="rect">
            <a:avLst/>
          </a:prstGeom>
        </p:spPr>
      </p:pic>
    </p:spTree>
    <p:extLst>
      <p:ext uri="{BB962C8B-B14F-4D97-AF65-F5344CB8AC3E}">
        <p14:creationId xmlns:p14="http://schemas.microsoft.com/office/powerpoint/2010/main" val="48183703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3655247"/>
            <a:ext cx="5142818" cy="5535814"/>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18924" y="3655247"/>
            <a:ext cx="5142818" cy="5357220"/>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116482" y="3655247"/>
            <a:ext cx="4999944" cy="5339361"/>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020607" y="544115"/>
            <a:ext cx="16086053" cy="3093154"/>
          </a:xfrm>
          <a:prstGeom prst="rect">
            <a:avLst/>
          </a:prstGeom>
        </p:spPr>
        <p:txBody>
          <a:bodyPr wrap="square" lIns="0" tIns="0" rIns="0" bIns="0" rtlCol="0" anchor="t">
            <a:spAutoFit/>
          </a:bodyPr>
          <a:lstStyle/>
          <a:p>
            <a:pPr algn="ctr"/>
            <a:r>
              <a:rPr lang="en-US" sz="9600" spc="96">
                <a:solidFill>
                  <a:srgbClr val="FFFFFF"/>
                </a:solidFill>
                <a:latin typeface="Cabin Sketch"/>
                <a:ea typeface="Cabin Sketch"/>
                <a:cs typeface="Cabin Sketch"/>
                <a:sym typeface="Cabin Sketch"/>
              </a:rPr>
              <a:t>MITRE D3FEND Categories</a:t>
            </a:r>
          </a:p>
          <a:p>
            <a:pPr algn="ctr">
              <a:lnSpc>
                <a:spcPts val="12000"/>
              </a:lnSpc>
            </a:pPr>
            <a:endParaRPr lang="en-US" sz="12000" spc="96" dirty="0">
              <a:solidFill>
                <a:srgbClr val="FFFFFF"/>
              </a:solidFill>
              <a:latin typeface="Cabin Sketch"/>
              <a:ea typeface="Cabin Sketch"/>
              <a:cs typeface="Cabin Sketch"/>
            </a:endParaRPr>
          </a:p>
        </p:txBody>
      </p:sp>
      <p:sp>
        <p:nvSpPr>
          <p:cNvPr id="7" name="TextBox 7"/>
          <p:cNvSpPr txBox="1"/>
          <p:nvPr/>
        </p:nvSpPr>
        <p:spPr>
          <a:xfrm>
            <a:off x="1966688" y="4112942"/>
            <a:ext cx="3266843" cy="1047750"/>
          </a:xfrm>
          <a:prstGeom prst="rect">
            <a:avLst/>
          </a:prstGeom>
        </p:spPr>
        <p:txBody>
          <a:bodyPr lIns="0" tIns="0" rIns="0" bIns="0" rtlCol="0" anchor="t">
            <a:spAutoFit/>
          </a:bodyPr>
          <a:lstStyle/>
          <a:p>
            <a:pPr algn="ctr">
              <a:lnSpc>
                <a:spcPts val="8400"/>
              </a:lnSpc>
            </a:pPr>
            <a:r>
              <a:rPr lang="en-US" sz="6000" dirty="0">
                <a:solidFill>
                  <a:srgbClr val="FCC4E2"/>
                </a:solidFill>
                <a:latin typeface="Cabin Sketch"/>
                <a:sym typeface="Cabin Sketch"/>
              </a:rPr>
              <a:t>Model</a:t>
            </a:r>
            <a:endParaRPr lang="en-US" dirty="0"/>
          </a:p>
        </p:txBody>
      </p:sp>
      <p:sp>
        <p:nvSpPr>
          <p:cNvPr id="8" name="TextBox 8"/>
          <p:cNvSpPr txBox="1"/>
          <p:nvPr/>
        </p:nvSpPr>
        <p:spPr>
          <a:xfrm>
            <a:off x="7510579" y="4112942"/>
            <a:ext cx="3266843" cy="1047750"/>
          </a:xfrm>
          <a:prstGeom prst="rect">
            <a:avLst/>
          </a:prstGeom>
        </p:spPr>
        <p:txBody>
          <a:bodyPr lIns="0" tIns="0" rIns="0" bIns="0" rtlCol="0" anchor="t">
            <a:spAutoFit/>
          </a:bodyPr>
          <a:lstStyle/>
          <a:p>
            <a:pPr algn="ctr">
              <a:lnSpc>
                <a:spcPts val="8400"/>
              </a:lnSpc>
            </a:pPr>
            <a:r>
              <a:rPr lang="en-US" sz="6000" dirty="0">
                <a:solidFill>
                  <a:srgbClr val="FC8183"/>
                </a:solidFill>
                <a:latin typeface="Cabin Sketch"/>
                <a:sym typeface="Cabin Sketch"/>
              </a:rPr>
              <a:t>Harden</a:t>
            </a:r>
            <a:endParaRPr lang="en-US" dirty="0"/>
          </a:p>
        </p:txBody>
      </p:sp>
      <p:sp>
        <p:nvSpPr>
          <p:cNvPr id="9" name="TextBox 9"/>
          <p:cNvSpPr txBox="1"/>
          <p:nvPr/>
        </p:nvSpPr>
        <p:spPr>
          <a:xfrm>
            <a:off x="13054470" y="4112942"/>
            <a:ext cx="3266843" cy="1047750"/>
          </a:xfrm>
          <a:prstGeom prst="rect">
            <a:avLst/>
          </a:prstGeom>
        </p:spPr>
        <p:txBody>
          <a:bodyPr lIns="0" tIns="0" rIns="0" bIns="0" rtlCol="0" anchor="t">
            <a:spAutoFit/>
          </a:bodyPr>
          <a:lstStyle/>
          <a:p>
            <a:pPr algn="ctr">
              <a:lnSpc>
                <a:spcPts val="8400"/>
              </a:lnSpc>
            </a:pPr>
            <a:r>
              <a:rPr lang="en-US" sz="6000" dirty="0">
                <a:solidFill>
                  <a:srgbClr val="AAEBD7"/>
                </a:solidFill>
                <a:latin typeface="Cabin Sketch"/>
                <a:sym typeface="Cabin Sketch"/>
              </a:rPr>
              <a:t>Detect</a:t>
            </a:r>
            <a:endParaRPr lang="en-US" dirty="0"/>
          </a:p>
        </p:txBody>
      </p:sp>
      <p:sp>
        <p:nvSpPr>
          <p:cNvPr id="10" name="TextBox 10"/>
          <p:cNvSpPr txBox="1"/>
          <p:nvPr/>
        </p:nvSpPr>
        <p:spPr>
          <a:xfrm>
            <a:off x="1576489" y="5550626"/>
            <a:ext cx="4050609" cy="2462213"/>
          </a:xfrm>
          <a:prstGeom prst="rect">
            <a:avLst/>
          </a:prstGeom>
        </p:spPr>
        <p:txBody>
          <a:bodyPr wrap="square" lIns="0" tIns="0" rIns="0" bIns="0" rtlCol="0" anchor="t">
            <a:spAutoFit/>
          </a:bodyPr>
          <a:lstStyle/>
          <a:p>
            <a:pPr algn="ctr"/>
            <a:r>
              <a:rPr lang="en-US" sz="4000" dirty="0">
                <a:solidFill>
                  <a:srgbClr val="F0F0F0"/>
                </a:solidFill>
                <a:latin typeface="Caveat Brush"/>
                <a:sym typeface="Caveat Brush"/>
              </a:rPr>
              <a:t>Utilized to create an understanding of systems and environments</a:t>
            </a:r>
            <a:endParaRPr lang="en-US" sz="4000">
              <a:latin typeface="Caveat Brush"/>
            </a:endParaRPr>
          </a:p>
        </p:txBody>
      </p:sp>
      <p:sp>
        <p:nvSpPr>
          <p:cNvPr id="11" name="TextBox 11"/>
          <p:cNvSpPr txBox="1"/>
          <p:nvPr/>
        </p:nvSpPr>
        <p:spPr>
          <a:xfrm>
            <a:off x="7031083" y="5550626"/>
            <a:ext cx="4318500" cy="2666499"/>
          </a:xfrm>
          <a:prstGeom prst="rect">
            <a:avLst/>
          </a:prstGeom>
        </p:spPr>
        <p:txBody>
          <a:bodyPr wrap="square" lIns="0" tIns="0" rIns="0" bIns="0" rtlCol="0" anchor="t">
            <a:spAutoFit/>
          </a:bodyPr>
          <a:lstStyle/>
          <a:p>
            <a:pPr algn="ctr"/>
            <a:r>
              <a:rPr lang="en-US" sz="4000" dirty="0">
                <a:solidFill>
                  <a:srgbClr val="F0F0F0"/>
                </a:solidFill>
                <a:latin typeface="Caveat Brush"/>
                <a:sym typeface="Caveat Brush"/>
              </a:rPr>
              <a:t>Utilized to limit attack surfaces and vulnerabilities</a:t>
            </a:r>
            <a:endParaRPr lang="en-US" sz="4000" dirty="0">
              <a:solidFill>
                <a:srgbClr val="F0F0F0"/>
              </a:solidFill>
              <a:latin typeface="Caveat Brush"/>
            </a:endParaRPr>
          </a:p>
          <a:p>
            <a:pPr algn="ctr">
              <a:lnSpc>
                <a:spcPts val="7000"/>
              </a:lnSpc>
            </a:pPr>
            <a:endParaRPr lang="en-US" sz="4000" dirty="0">
              <a:solidFill>
                <a:srgbClr val="F0F0F0"/>
              </a:solidFill>
              <a:latin typeface="Caveat Brush"/>
            </a:endParaRPr>
          </a:p>
        </p:txBody>
      </p:sp>
      <p:sp>
        <p:nvSpPr>
          <p:cNvPr id="12" name="TextBox 12"/>
          <p:cNvSpPr txBox="1"/>
          <p:nvPr/>
        </p:nvSpPr>
        <p:spPr>
          <a:xfrm>
            <a:off x="12628552" y="5550626"/>
            <a:ext cx="3979171" cy="2703112"/>
          </a:xfrm>
          <a:prstGeom prst="rect">
            <a:avLst/>
          </a:prstGeom>
        </p:spPr>
        <p:txBody>
          <a:bodyPr wrap="square" lIns="0" tIns="0" rIns="0" bIns="0" rtlCol="0" anchor="t">
            <a:spAutoFit/>
          </a:bodyPr>
          <a:lstStyle/>
          <a:p>
            <a:pPr algn="ctr"/>
            <a:r>
              <a:rPr lang="en-US" sz="4000" dirty="0">
                <a:solidFill>
                  <a:srgbClr val="F0F0F0"/>
                </a:solidFill>
                <a:latin typeface="Caveat Brush"/>
                <a:sym typeface="Caveat Brush"/>
              </a:rPr>
              <a:t>Utilized for identifying and analyzing threats</a:t>
            </a:r>
          </a:p>
          <a:p>
            <a:pPr algn="ctr">
              <a:lnSpc>
                <a:spcPts val="7000"/>
              </a:lnSpc>
            </a:pPr>
            <a:endParaRPr lang="en-US" sz="5000" dirty="0">
              <a:solidFill>
                <a:srgbClr val="F0F0F0"/>
              </a:solidFill>
              <a:latin typeface="Caveat Brush"/>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7E1322CA-ABF9-354D-493D-427AB3B602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EB7F3E-F1F5-5F80-78DA-67FBA897236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142081B4-A310-30BA-56AB-6FEFB36838BA}"/>
              </a:ext>
            </a:extLst>
          </p:cNvPr>
          <p:cNvSpPr/>
          <p:nvPr/>
        </p:nvSpPr>
        <p:spPr>
          <a:xfrm>
            <a:off x="1028700" y="3655247"/>
            <a:ext cx="5142818" cy="5535814"/>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8FF30C78-8A2D-AF8C-641F-6EE5FA70C06F}"/>
              </a:ext>
            </a:extLst>
          </p:cNvPr>
          <p:cNvSpPr/>
          <p:nvPr/>
        </p:nvSpPr>
        <p:spPr>
          <a:xfrm>
            <a:off x="6618924" y="3655247"/>
            <a:ext cx="5142818" cy="5357220"/>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C3A4D0F-F19A-4657-AD3E-8B9AC339B1B2}"/>
              </a:ext>
            </a:extLst>
          </p:cNvPr>
          <p:cNvSpPr/>
          <p:nvPr/>
        </p:nvSpPr>
        <p:spPr>
          <a:xfrm>
            <a:off x="12116482" y="3655247"/>
            <a:ext cx="4999944" cy="5339361"/>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79DA0233-7733-BBF7-72E8-275E83684520}"/>
              </a:ext>
            </a:extLst>
          </p:cNvPr>
          <p:cNvSpPr txBox="1"/>
          <p:nvPr/>
        </p:nvSpPr>
        <p:spPr>
          <a:xfrm>
            <a:off x="1020607" y="544115"/>
            <a:ext cx="16086053" cy="3093154"/>
          </a:xfrm>
          <a:prstGeom prst="rect">
            <a:avLst/>
          </a:prstGeom>
        </p:spPr>
        <p:txBody>
          <a:bodyPr wrap="square" lIns="0" tIns="0" rIns="0" bIns="0" rtlCol="0" anchor="t">
            <a:spAutoFit/>
          </a:bodyPr>
          <a:lstStyle/>
          <a:p>
            <a:pPr algn="ctr"/>
            <a:r>
              <a:rPr lang="en-US" sz="9600" spc="96">
                <a:solidFill>
                  <a:srgbClr val="FFFFFF"/>
                </a:solidFill>
                <a:latin typeface="Cabin Sketch"/>
                <a:ea typeface="Cabin Sketch"/>
                <a:cs typeface="Cabin Sketch"/>
                <a:sym typeface="Cabin Sketch"/>
              </a:rPr>
              <a:t>MITRE D3FEND Categories</a:t>
            </a:r>
          </a:p>
          <a:p>
            <a:pPr algn="ctr">
              <a:lnSpc>
                <a:spcPts val="12000"/>
              </a:lnSpc>
            </a:pPr>
            <a:endParaRPr lang="en-US" sz="12000" spc="96" dirty="0">
              <a:solidFill>
                <a:srgbClr val="FFFFFF"/>
              </a:solidFill>
              <a:latin typeface="Cabin Sketch"/>
              <a:ea typeface="Cabin Sketch"/>
              <a:cs typeface="Cabin Sketch"/>
            </a:endParaRPr>
          </a:p>
        </p:txBody>
      </p:sp>
      <p:sp>
        <p:nvSpPr>
          <p:cNvPr id="7" name="TextBox 7">
            <a:extLst>
              <a:ext uri="{FF2B5EF4-FFF2-40B4-BE49-F238E27FC236}">
                <a16:creationId xmlns:a16="http://schemas.microsoft.com/office/drawing/2014/main" id="{9BC086AD-8235-B1C9-E988-E557E885D351}"/>
              </a:ext>
            </a:extLst>
          </p:cNvPr>
          <p:cNvSpPr txBox="1"/>
          <p:nvPr/>
        </p:nvSpPr>
        <p:spPr>
          <a:xfrm>
            <a:off x="1966688" y="4112942"/>
            <a:ext cx="3266843" cy="1047750"/>
          </a:xfrm>
          <a:prstGeom prst="rect">
            <a:avLst/>
          </a:prstGeom>
        </p:spPr>
        <p:txBody>
          <a:bodyPr lIns="0" tIns="0" rIns="0" bIns="0" rtlCol="0" anchor="t">
            <a:spAutoFit/>
          </a:bodyPr>
          <a:lstStyle/>
          <a:p>
            <a:pPr algn="ctr">
              <a:lnSpc>
                <a:spcPts val="8400"/>
              </a:lnSpc>
            </a:pPr>
            <a:r>
              <a:rPr lang="en-US" sz="6000" dirty="0">
                <a:solidFill>
                  <a:srgbClr val="FCC4E2"/>
                </a:solidFill>
                <a:latin typeface="Cabin Sketch"/>
                <a:sym typeface="Cabin Sketch"/>
              </a:rPr>
              <a:t>Isolate</a:t>
            </a:r>
            <a:endParaRPr lang="en-US" dirty="0"/>
          </a:p>
        </p:txBody>
      </p:sp>
      <p:sp>
        <p:nvSpPr>
          <p:cNvPr id="8" name="TextBox 8">
            <a:extLst>
              <a:ext uri="{FF2B5EF4-FFF2-40B4-BE49-F238E27FC236}">
                <a16:creationId xmlns:a16="http://schemas.microsoft.com/office/drawing/2014/main" id="{878AC3F4-3356-2F31-12CB-70C8EC5F8F29}"/>
              </a:ext>
            </a:extLst>
          </p:cNvPr>
          <p:cNvSpPr txBox="1"/>
          <p:nvPr/>
        </p:nvSpPr>
        <p:spPr>
          <a:xfrm>
            <a:off x="7510579" y="4112942"/>
            <a:ext cx="3266843" cy="1047750"/>
          </a:xfrm>
          <a:prstGeom prst="rect">
            <a:avLst/>
          </a:prstGeom>
        </p:spPr>
        <p:txBody>
          <a:bodyPr lIns="0" tIns="0" rIns="0" bIns="0" rtlCol="0" anchor="t">
            <a:spAutoFit/>
          </a:bodyPr>
          <a:lstStyle/>
          <a:p>
            <a:pPr algn="ctr">
              <a:lnSpc>
                <a:spcPts val="8400"/>
              </a:lnSpc>
            </a:pPr>
            <a:r>
              <a:rPr lang="en-US" sz="6000" dirty="0">
                <a:solidFill>
                  <a:srgbClr val="FC8183"/>
                </a:solidFill>
                <a:latin typeface="Cabin Sketch"/>
                <a:sym typeface="Cabin Sketch"/>
              </a:rPr>
              <a:t>Evict</a:t>
            </a:r>
            <a:endParaRPr lang="en-US" dirty="0"/>
          </a:p>
        </p:txBody>
      </p:sp>
      <p:sp>
        <p:nvSpPr>
          <p:cNvPr id="9" name="TextBox 9">
            <a:extLst>
              <a:ext uri="{FF2B5EF4-FFF2-40B4-BE49-F238E27FC236}">
                <a16:creationId xmlns:a16="http://schemas.microsoft.com/office/drawing/2014/main" id="{24718AC5-8E66-2682-984E-1B932598C35C}"/>
              </a:ext>
            </a:extLst>
          </p:cNvPr>
          <p:cNvSpPr txBox="1"/>
          <p:nvPr/>
        </p:nvSpPr>
        <p:spPr>
          <a:xfrm>
            <a:off x="13054470" y="4112942"/>
            <a:ext cx="3266843" cy="1047750"/>
          </a:xfrm>
          <a:prstGeom prst="rect">
            <a:avLst/>
          </a:prstGeom>
        </p:spPr>
        <p:txBody>
          <a:bodyPr lIns="0" tIns="0" rIns="0" bIns="0" rtlCol="0" anchor="t">
            <a:spAutoFit/>
          </a:bodyPr>
          <a:lstStyle/>
          <a:p>
            <a:pPr algn="ctr">
              <a:lnSpc>
                <a:spcPts val="8400"/>
              </a:lnSpc>
            </a:pPr>
            <a:r>
              <a:rPr lang="en-US" sz="6000" dirty="0">
                <a:solidFill>
                  <a:srgbClr val="AAEBD7"/>
                </a:solidFill>
                <a:latin typeface="Cabin Sketch"/>
                <a:sym typeface="Cabin Sketch"/>
              </a:rPr>
              <a:t>Restore</a:t>
            </a:r>
            <a:endParaRPr lang="en-US" dirty="0"/>
          </a:p>
        </p:txBody>
      </p:sp>
      <p:sp>
        <p:nvSpPr>
          <p:cNvPr id="10" name="TextBox 10">
            <a:extLst>
              <a:ext uri="{FF2B5EF4-FFF2-40B4-BE49-F238E27FC236}">
                <a16:creationId xmlns:a16="http://schemas.microsoft.com/office/drawing/2014/main" id="{F73B4AB3-74AF-134E-1D58-ECF791111381}"/>
              </a:ext>
            </a:extLst>
          </p:cNvPr>
          <p:cNvSpPr txBox="1"/>
          <p:nvPr/>
        </p:nvSpPr>
        <p:spPr>
          <a:xfrm>
            <a:off x="1576489" y="6014970"/>
            <a:ext cx="4050609" cy="1231106"/>
          </a:xfrm>
          <a:prstGeom prst="rect">
            <a:avLst/>
          </a:prstGeom>
        </p:spPr>
        <p:txBody>
          <a:bodyPr wrap="square" lIns="0" tIns="0" rIns="0" bIns="0" rtlCol="0" anchor="t">
            <a:spAutoFit/>
          </a:bodyPr>
          <a:lstStyle/>
          <a:p>
            <a:pPr algn="ctr"/>
            <a:r>
              <a:rPr lang="en-US" sz="4000" dirty="0">
                <a:solidFill>
                  <a:srgbClr val="F0F0F0"/>
                </a:solidFill>
                <a:latin typeface="Caveat Brush"/>
                <a:sym typeface="Caveat Brush"/>
              </a:rPr>
              <a:t>Utilized to isolate threats</a:t>
            </a:r>
            <a:endParaRPr lang="en-US" sz="4000" dirty="0">
              <a:solidFill>
                <a:srgbClr val="F0F0F0"/>
              </a:solidFill>
              <a:latin typeface="Caveat Brush"/>
            </a:endParaRPr>
          </a:p>
        </p:txBody>
      </p:sp>
      <p:sp>
        <p:nvSpPr>
          <p:cNvPr id="11" name="TextBox 11">
            <a:extLst>
              <a:ext uri="{FF2B5EF4-FFF2-40B4-BE49-F238E27FC236}">
                <a16:creationId xmlns:a16="http://schemas.microsoft.com/office/drawing/2014/main" id="{B0B846D0-9AAB-C98B-91F2-990E09A55138}"/>
              </a:ext>
            </a:extLst>
          </p:cNvPr>
          <p:cNvSpPr txBox="1"/>
          <p:nvPr/>
        </p:nvSpPr>
        <p:spPr>
          <a:xfrm>
            <a:off x="6995364" y="5747079"/>
            <a:ext cx="4318500" cy="2666499"/>
          </a:xfrm>
          <a:prstGeom prst="rect">
            <a:avLst/>
          </a:prstGeom>
        </p:spPr>
        <p:txBody>
          <a:bodyPr wrap="square" lIns="0" tIns="0" rIns="0" bIns="0" rtlCol="0" anchor="t">
            <a:spAutoFit/>
          </a:bodyPr>
          <a:lstStyle/>
          <a:p>
            <a:pPr algn="ctr"/>
            <a:r>
              <a:rPr lang="en-US" sz="4000" dirty="0">
                <a:solidFill>
                  <a:srgbClr val="F0F0F0"/>
                </a:solidFill>
                <a:latin typeface="Caveat Brush"/>
                <a:sym typeface="Caveat Brush"/>
              </a:rPr>
              <a:t>Utilized for removing and terminating threats</a:t>
            </a:r>
            <a:endParaRPr lang="en-US" sz="4000" dirty="0">
              <a:solidFill>
                <a:srgbClr val="F0F0F0"/>
              </a:solidFill>
              <a:latin typeface="Caveat Brush"/>
            </a:endParaRPr>
          </a:p>
          <a:p>
            <a:pPr algn="ctr">
              <a:lnSpc>
                <a:spcPts val="7000"/>
              </a:lnSpc>
            </a:pPr>
            <a:endParaRPr lang="en-US" sz="4000" dirty="0">
              <a:solidFill>
                <a:srgbClr val="F0F0F0"/>
              </a:solidFill>
              <a:latin typeface="Caveat Brush"/>
            </a:endParaRPr>
          </a:p>
        </p:txBody>
      </p:sp>
      <p:sp>
        <p:nvSpPr>
          <p:cNvPr id="12" name="TextBox 12">
            <a:extLst>
              <a:ext uri="{FF2B5EF4-FFF2-40B4-BE49-F238E27FC236}">
                <a16:creationId xmlns:a16="http://schemas.microsoft.com/office/drawing/2014/main" id="{597B59F9-D0CE-ADEF-8A39-D264A41B8517}"/>
              </a:ext>
            </a:extLst>
          </p:cNvPr>
          <p:cNvSpPr txBox="1"/>
          <p:nvPr/>
        </p:nvSpPr>
        <p:spPr>
          <a:xfrm>
            <a:off x="12628552" y="5711360"/>
            <a:ext cx="3979171" cy="2703112"/>
          </a:xfrm>
          <a:prstGeom prst="rect">
            <a:avLst/>
          </a:prstGeom>
        </p:spPr>
        <p:txBody>
          <a:bodyPr wrap="square" lIns="0" tIns="0" rIns="0" bIns="0" rtlCol="0" anchor="t">
            <a:spAutoFit/>
          </a:bodyPr>
          <a:lstStyle/>
          <a:p>
            <a:pPr algn="ctr"/>
            <a:r>
              <a:rPr lang="en-US" sz="4000" dirty="0">
                <a:solidFill>
                  <a:srgbClr val="F0F0F0"/>
                </a:solidFill>
                <a:latin typeface="Caveat Brush"/>
                <a:sym typeface="Caveat Brush"/>
              </a:rPr>
              <a:t>Utilized for restoring assets </a:t>
            </a:r>
            <a:endParaRPr lang="en-US" sz="4000" dirty="0">
              <a:solidFill>
                <a:srgbClr val="F0F0F0"/>
              </a:solidFill>
              <a:latin typeface="Caveat Brush"/>
            </a:endParaRPr>
          </a:p>
          <a:p>
            <a:pPr algn="ctr"/>
            <a:r>
              <a:rPr lang="en-US" sz="4000" dirty="0">
                <a:solidFill>
                  <a:srgbClr val="F0F0F0"/>
                </a:solidFill>
                <a:latin typeface="Caveat Brush"/>
                <a:sym typeface="Caveat Brush"/>
              </a:rPr>
              <a:t>(systems, files, etc.)</a:t>
            </a:r>
            <a:endParaRPr lang="en-US" sz="4000" dirty="0">
              <a:solidFill>
                <a:srgbClr val="F0F0F0"/>
              </a:solidFill>
              <a:latin typeface="Caveat Brush"/>
            </a:endParaRPr>
          </a:p>
          <a:p>
            <a:pPr algn="ctr">
              <a:lnSpc>
                <a:spcPts val="7000"/>
              </a:lnSpc>
            </a:pPr>
            <a:endParaRPr lang="en-US" sz="5000" dirty="0">
              <a:solidFill>
                <a:srgbClr val="F0F0F0"/>
              </a:solidFill>
              <a:latin typeface="Caveat Brush"/>
            </a:endParaRPr>
          </a:p>
        </p:txBody>
      </p:sp>
    </p:spTree>
    <p:extLst>
      <p:ext uri="{BB962C8B-B14F-4D97-AF65-F5344CB8AC3E}">
        <p14:creationId xmlns:p14="http://schemas.microsoft.com/office/powerpoint/2010/main" val="1655478186"/>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CD4CD8-E4CE-4BC6-8D4A-6621194DDE85}">
  <ds:schemaRefs>
    <ds:schemaRef ds:uri="http://schemas.microsoft.com/office/2006/documentManagement/types"/>
    <ds:schemaRef ds:uri="http://schemas.microsoft.com/office/2006/metadata/properties"/>
    <ds:schemaRef ds:uri="http://purl.org/dc/dcmitype/"/>
    <ds:schemaRef ds:uri="adebde3b-946f-4e46-ad84-2f60494af7f0"/>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 ds:uri="f726f312-b763-4994-be1e-5353e28d77aa"/>
  </ds:schemaRefs>
</ds:datastoreItem>
</file>

<file path=customXml/itemProps2.xml><?xml version="1.0" encoding="utf-8"?>
<ds:datastoreItem xmlns:ds="http://schemas.openxmlformats.org/officeDocument/2006/customXml" ds:itemID="{34080FC1-63FF-4BBD-9AA6-5D0C66D03A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ebde3b-946f-4e46-ad84-2f60494af7f0"/>
    <ds:schemaRef ds:uri="f726f312-b763-4994-be1e-5353e28d77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387A00-BEE2-4DA0-AF2B-E93545E5C1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371</TotalTime>
  <Words>650</Words>
  <Application>Microsoft Office PowerPoint</Application>
  <PresentationFormat>Custom</PresentationFormat>
  <Paragraphs>110</Paragraphs>
  <Slides>23</Slides>
  <Notes>0</Notes>
  <HiddenSlides>12</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lastModifiedBy>Harris, Haleigh</cp:lastModifiedBy>
  <cp:revision>298</cp:revision>
  <dcterms:created xsi:type="dcterms:W3CDTF">2006-08-16T00:00:00Z</dcterms:created>
  <dcterms:modified xsi:type="dcterms:W3CDTF">2025-04-07T16:53:44Z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y fmtid="{D5CDD505-2E9C-101B-9397-08002B2CF9AE}" pid="3" name="MediaServiceImageTags">
    <vt:lpwstr/>
  </property>
</Properties>
</file>